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media1.mp3" ContentType="audio/unknown"/>
  <Override PartName="/ppt/media/media2.mp3" ContentType="audio/unknown"/>
  <Override PartName="/ppt/media/media3.mp3" ContentType="audio/unknown"/>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media4.mp3" ContentType="audio/unknown"/>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ヒラギノ角ゴ ProN W3"/>
        <a:ea typeface="ヒラギノ角ゴ ProN W3"/>
        <a:cs typeface="ヒラギノ角ゴ ProN W3"/>
        <a:sym typeface="ヒラギノ角ゴ ProN W3"/>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ヒラギノ角ゴ ProN W3"/>
        <a:ea typeface="ヒラギノ角ゴ ProN W3"/>
        <a:cs typeface="ヒラギノ角ゴ ProN W3"/>
        <a:sym typeface="ヒラギノ角ゴ ProN W3"/>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ヒラギノ角ゴ ProN W3"/>
        <a:ea typeface="ヒラギノ角ゴ ProN W3"/>
        <a:cs typeface="ヒラギノ角ゴ ProN W3"/>
        <a:sym typeface="ヒラギノ角ゴ ProN W3"/>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ヒラギノ角ゴ ProN W3"/>
        <a:ea typeface="ヒラギノ角ゴ ProN W3"/>
        <a:cs typeface="ヒラギノ角ゴ ProN W3"/>
        <a:sym typeface="ヒラギノ角ゴ ProN W3"/>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ヒラギノ角ゴ ProN W3"/>
        <a:ea typeface="ヒラギノ角ゴ ProN W3"/>
        <a:cs typeface="ヒラギノ角ゴ ProN W3"/>
        <a:sym typeface="ヒラギノ角ゴ ProN W3"/>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ヒラギノ角ゴ ProN W3"/>
        <a:ea typeface="ヒラギノ角ゴ ProN W3"/>
        <a:cs typeface="ヒラギノ角ゴ ProN W3"/>
        <a:sym typeface="ヒラギノ角ゴ ProN W3"/>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ヒラギノ角ゴ ProN W3"/>
        <a:ea typeface="ヒラギノ角ゴ ProN W3"/>
        <a:cs typeface="ヒラギノ角ゴ ProN W3"/>
        <a:sym typeface="ヒラギノ角ゴ ProN W3"/>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ヒラギノ角ゴ ProN W3"/>
        <a:ea typeface="ヒラギノ角ゴ ProN W3"/>
        <a:cs typeface="ヒラギノ角ゴ ProN W3"/>
        <a:sym typeface="ヒラギノ角ゴ ProN W3"/>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ヒラギノ角ゴ ProN W3"/>
        <a:ea typeface="ヒラギノ角ゴ ProN W3"/>
        <a:cs typeface="ヒラギノ角ゴ ProN W3"/>
        <a:sym typeface="ヒラギノ角ゴ ProN W3"/>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ヒラギノ角ゴ ProN W3"/>
          <a:ea typeface="ヒラギノ角ゴ ProN W3"/>
          <a:cs typeface="ヒラギノ角ゴ ProN W3"/>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ヒラギノ角ゴ ProN W3"/>
          <a:ea typeface="ヒラギノ角ゴ ProN W3"/>
          <a:cs typeface="ヒラギノ角ゴ ProN W3"/>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ヒラギノ角ゴ ProN W3"/>
          <a:ea typeface="ヒラギノ角ゴ ProN W3"/>
          <a:cs typeface="ヒラギノ角ゴ ProN W3"/>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タイトル">
    <p:bg>
      <p:bgPr>
        <a:solidFill>
          <a:srgbClr val="003462"/>
        </a:solidFill>
      </p:bgPr>
    </p:bg>
    <p:spTree>
      <p:nvGrpSpPr>
        <p:cNvPr id="1" name=""/>
        <p:cNvGrpSpPr/>
        <p:nvPr/>
      </p:nvGrpSpPr>
      <p:grpSpPr>
        <a:xfrm>
          <a:off x="0" y="0"/>
          <a:ext cx="0" cy="0"/>
          <a:chOff x="0" y="0"/>
          <a:chExt cx="0" cy="0"/>
        </a:xfrm>
      </p:grpSpPr>
      <p:sp>
        <p:nvSpPr>
          <p:cNvPr id="11" name="作者と日付"/>
          <p:cNvSpPr txBox="1"/>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sz="3600">
                <a:solidFill>
                  <a:srgbClr val="FFFFFF"/>
                </a:solidFill>
                <a:latin typeface="+mn-lt"/>
                <a:ea typeface="+mn-ea"/>
                <a:cs typeface="+mn-cs"/>
                <a:sym typeface="ヒラギノ角ゴ ProN W6"/>
              </a:defRPr>
            </a:lvl1pPr>
          </a:lstStyle>
          <a:p>
            <a:pPr/>
            <a:r>
              <a:t>作者と日付</a:t>
            </a:r>
          </a:p>
        </p:txBody>
      </p:sp>
      <p:sp>
        <p:nvSpPr>
          <p:cNvPr id="12" name="プレゼンテーションのタイトル"/>
          <p:cNvSpPr txBox="1"/>
          <p:nvPr>
            <p:ph type="title" hasCustomPrompt="1"/>
          </p:nvPr>
        </p:nvSpPr>
        <p:spPr>
          <a:xfrm>
            <a:off x="1206496" y="2574991"/>
            <a:ext cx="21971004" cy="4648201"/>
          </a:xfrm>
          <a:prstGeom prst="rect">
            <a:avLst/>
          </a:prstGeom>
        </p:spPr>
        <p:txBody>
          <a:bodyPr anchor="b"/>
          <a:lstStyle>
            <a:lvl1pPr>
              <a:defRPr spc="-232" sz="11600">
                <a:solidFill>
                  <a:srgbClr val="FFFFFF"/>
                </a:solidFill>
              </a:defRPr>
            </a:lvl1pPr>
          </a:lstStyle>
          <a:p>
            <a:pPr/>
            <a:r>
              <a:t>プレゼンテーションのタイトル</a:t>
            </a:r>
          </a:p>
        </p:txBody>
      </p:sp>
      <p:sp>
        <p:nvSpPr>
          <p:cNvPr id="13" name="本文レベル1…"/>
          <p:cNvSpPr txBox="1"/>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sz="5500">
                <a:solidFill>
                  <a:schemeClr val="accent1"/>
                </a:solidFill>
                <a:latin typeface="+mn-lt"/>
                <a:ea typeface="+mn-ea"/>
                <a:cs typeface="+mn-cs"/>
                <a:sym typeface="ヒラギノ角ゴ ProN W6"/>
              </a:defRPr>
            </a:lvl1pPr>
            <a:lvl2pPr marL="0" indent="457200" defTabSz="825500">
              <a:lnSpc>
                <a:spcPct val="100000"/>
              </a:lnSpc>
              <a:spcBef>
                <a:spcPts val="0"/>
              </a:spcBef>
              <a:buSzTx/>
              <a:buNone/>
              <a:defRPr sz="5500">
                <a:solidFill>
                  <a:schemeClr val="accent1"/>
                </a:solidFill>
                <a:latin typeface="+mn-lt"/>
                <a:ea typeface="+mn-ea"/>
                <a:cs typeface="+mn-cs"/>
                <a:sym typeface="ヒラギノ角ゴ ProN W6"/>
              </a:defRPr>
            </a:lvl2pPr>
            <a:lvl3pPr marL="0" indent="914400" defTabSz="825500">
              <a:lnSpc>
                <a:spcPct val="100000"/>
              </a:lnSpc>
              <a:spcBef>
                <a:spcPts val="0"/>
              </a:spcBef>
              <a:buSzTx/>
              <a:buNone/>
              <a:defRPr sz="5500">
                <a:solidFill>
                  <a:schemeClr val="accent1"/>
                </a:solidFill>
                <a:latin typeface="+mn-lt"/>
                <a:ea typeface="+mn-ea"/>
                <a:cs typeface="+mn-cs"/>
                <a:sym typeface="ヒラギノ角ゴ ProN W6"/>
              </a:defRPr>
            </a:lvl3pPr>
            <a:lvl4pPr marL="0" indent="1371600" defTabSz="825500">
              <a:lnSpc>
                <a:spcPct val="100000"/>
              </a:lnSpc>
              <a:spcBef>
                <a:spcPts val="0"/>
              </a:spcBef>
              <a:buSzTx/>
              <a:buNone/>
              <a:defRPr sz="5500">
                <a:solidFill>
                  <a:schemeClr val="accent1"/>
                </a:solidFill>
                <a:latin typeface="+mn-lt"/>
                <a:ea typeface="+mn-ea"/>
                <a:cs typeface="+mn-cs"/>
                <a:sym typeface="ヒラギノ角ゴ ProN W6"/>
              </a:defRPr>
            </a:lvl4pPr>
            <a:lvl5pPr marL="0" indent="1828800" defTabSz="825500">
              <a:lnSpc>
                <a:spcPct val="100000"/>
              </a:lnSpc>
              <a:spcBef>
                <a:spcPts val="0"/>
              </a:spcBef>
              <a:buSzTx/>
              <a:buNone/>
              <a:defRPr sz="5500">
                <a:solidFill>
                  <a:schemeClr val="accent1"/>
                </a:solidFill>
                <a:latin typeface="+mn-lt"/>
                <a:ea typeface="+mn-ea"/>
                <a:cs typeface="+mn-cs"/>
                <a:sym typeface="ヒラギノ角ゴ ProN W6"/>
              </a:defRPr>
            </a:lvl5pPr>
          </a:lstStyle>
          <a:p>
            <a:pPr/>
            <a:r>
              <a:t>プレゼンテーションのサブタイトル</a:t>
            </a:r>
          </a:p>
          <a:p>
            <a:pPr lvl="1"/>
            <a:r>
              <a:t/>
            </a:r>
          </a:p>
          <a:p>
            <a:pPr lvl="2"/>
            <a:r>
              <a:t/>
            </a:r>
          </a:p>
          <a:p>
            <a:pPr lvl="3"/>
            <a:r>
              <a:t/>
            </a:r>
          </a:p>
          <a:p>
            <a:pPr lvl="4"/>
            <a:r>
              <a:t/>
            </a:r>
          </a:p>
        </p:txBody>
      </p:sp>
      <p:sp>
        <p:nvSpPr>
          <p:cNvPr id="14" name="スライド番号"/>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ステートメント">
    <p:spTree>
      <p:nvGrpSpPr>
        <p:cNvPr id="1" name=""/>
        <p:cNvGrpSpPr/>
        <p:nvPr/>
      </p:nvGrpSpPr>
      <p:grpSpPr>
        <a:xfrm>
          <a:off x="0" y="0"/>
          <a:ext cx="0" cy="0"/>
          <a:chOff x="0" y="0"/>
          <a:chExt cx="0" cy="0"/>
        </a:xfrm>
      </p:grpSpPr>
      <p:sp>
        <p:nvSpPr>
          <p:cNvPr id="98" name="本文レベル1…"/>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solidFill>
                  <a:schemeClr val="accent1">
                    <a:hueOff val="114395"/>
                    <a:lumOff val="-24975"/>
                  </a:schemeClr>
                </a:solidFill>
              </a:defRPr>
            </a:lvl1pPr>
            <a:lvl2pPr marL="0" indent="457200" algn="ctr">
              <a:lnSpc>
                <a:spcPct val="80000"/>
              </a:lnSpc>
              <a:spcBef>
                <a:spcPts val="0"/>
              </a:spcBef>
              <a:buSzTx/>
              <a:buNone/>
              <a:defRPr spc="-232" sz="11600">
                <a:solidFill>
                  <a:schemeClr val="accent1">
                    <a:hueOff val="114395"/>
                    <a:lumOff val="-24975"/>
                  </a:schemeClr>
                </a:solidFill>
              </a:defRPr>
            </a:lvl2pPr>
            <a:lvl3pPr marL="0" indent="914400" algn="ctr">
              <a:lnSpc>
                <a:spcPct val="80000"/>
              </a:lnSpc>
              <a:spcBef>
                <a:spcPts val="0"/>
              </a:spcBef>
              <a:buSzTx/>
              <a:buNone/>
              <a:defRPr spc="-232" sz="11600">
                <a:solidFill>
                  <a:schemeClr val="accent1">
                    <a:hueOff val="114395"/>
                    <a:lumOff val="-24975"/>
                  </a:schemeClr>
                </a:solidFill>
              </a:defRPr>
            </a:lvl3pPr>
            <a:lvl4pPr marL="0" indent="1371600" algn="ctr">
              <a:lnSpc>
                <a:spcPct val="80000"/>
              </a:lnSpc>
              <a:spcBef>
                <a:spcPts val="0"/>
              </a:spcBef>
              <a:buSzTx/>
              <a:buNone/>
              <a:defRPr spc="-232" sz="11600">
                <a:solidFill>
                  <a:schemeClr val="accent1">
                    <a:hueOff val="114395"/>
                    <a:lumOff val="-24975"/>
                  </a:schemeClr>
                </a:solidFill>
              </a:defRPr>
            </a:lvl4pPr>
            <a:lvl5pPr marL="0" indent="1828800" algn="ctr">
              <a:lnSpc>
                <a:spcPct val="80000"/>
              </a:lnSpc>
              <a:spcBef>
                <a:spcPts val="0"/>
              </a:spcBef>
              <a:buSzTx/>
              <a:buNone/>
              <a:defRPr spc="-232" sz="11600">
                <a:solidFill>
                  <a:schemeClr val="accent1">
                    <a:hueOff val="114395"/>
                    <a:lumOff val="-24975"/>
                  </a:schemeClr>
                </a:solidFill>
              </a:defRPr>
            </a:lvl5pPr>
          </a:lstStyle>
          <a:p>
            <a:pPr/>
            <a:r>
              <a:t>ステートメント</a:t>
            </a:r>
          </a:p>
          <a:p>
            <a:pPr lvl="1"/>
            <a:r>
              <a:t/>
            </a:r>
          </a:p>
          <a:p>
            <a:pPr lvl="2"/>
            <a:r>
              <a:t/>
            </a:r>
          </a:p>
          <a:p>
            <a:pPr lvl="3"/>
            <a:r>
              <a:t/>
            </a:r>
          </a:p>
          <a:p>
            <a:pPr lvl="4"/>
            <a:r>
              <a:t/>
            </a:r>
          </a:p>
        </p:txBody>
      </p:sp>
      <p:sp>
        <p:nvSpPr>
          <p:cNvPr id="9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ビッグファクト">
    <p:spTree>
      <p:nvGrpSpPr>
        <p:cNvPr id="1" name=""/>
        <p:cNvGrpSpPr/>
        <p:nvPr/>
      </p:nvGrpSpPr>
      <p:grpSpPr>
        <a:xfrm>
          <a:off x="0" y="0"/>
          <a:ext cx="0" cy="0"/>
          <a:chOff x="0" y="0"/>
          <a:chExt cx="0" cy="0"/>
        </a:xfrm>
      </p:grpSpPr>
      <p:sp>
        <p:nvSpPr>
          <p:cNvPr id="106" name="本文レベル1…"/>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pc="-250" sz="25000">
                <a:solidFill>
                  <a:schemeClr val="accent1">
                    <a:hueOff val="114395"/>
                    <a:lumOff val="-24975"/>
                  </a:schemeClr>
                </a:solidFill>
                <a:latin typeface="+mn-lt"/>
                <a:ea typeface="+mn-ea"/>
                <a:cs typeface="+mn-cs"/>
                <a:sym typeface="ヒラギノ角ゴ ProN W6"/>
              </a:defRPr>
            </a:lvl1pPr>
            <a:lvl2pPr marL="0" indent="457200" algn="ctr">
              <a:lnSpc>
                <a:spcPct val="80000"/>
              </a:lnSpc>
              <a:spcBef>
                <a:spcPts val="0"/>
              </a:spcBef>
              <a:buSzTx/>
              <a:buNone/>
              <a:defRPr spc="-250" sz="25000">
                <a:solidFill>
                  <a:schemeClr val="accent1">
                    <a:hueOff val="114395"/>
                    <a:lumOff val="-24975"/>
                  </a:schemeClr>
                </a:solidFill>
                <a:latin typeface="+mn-lt"/>
                <a:ea typeface="+mn-ea"/>
                <a:cs typeface="+mn-cs"/>
                <a:sym typeface="ヒラギノ角ゴ ProN W6"/>
              </a:defRPr>
            </a:lvl2pPr>
            <a:lvl3pPr marL="0" indent="914400" algn="ctr">
              <a:lnSpc>
                <a:spcPct val="80000"/>
              </a:lnSpc>
              <a:spcBef>
                <a:spcPts val="0"/>
              </a:spcBef>
              <a:buSzTx/>
              <a:buNone/>
              <a:defRPr spc="-250" sz="25000">
                <a:solidFill>
                  <a:schemeClr val="accent1">
                    <a:hueOff val="114395"/>
                    <a:lumOff val="-24975"/>
                  </a:schemeClr>
                </a:solidFill>
                <a:latin typeface="+mn-lt"/>
                <a:ea typeface="+mn-ea"/>
                <a:cs typeface="+mn-cs"/>
                <a:sym typeface="ヒラギノ角ゴ ProN W6"/>
              </a:defRPr>
            </a:lvl3pPr>
            <a:lvl4pPr marL="0" indent="1371600" algn="ctr">
              <a:lnSpc>
                <a:spcPct val="80000"/>
              </a:lnSpc>
              <a:spcBef>
                <a:spcPts val="0"/>
              </a:spcBef>
              <a:buSzTx/>
              <a:buNone/>
              <a:defRPr spc="-250" sz="25000">
                <a:solidFill>
                  <a:schemeClr val="accent1">
                    <a:hueOff val="114395"/>
                    <a:lumOff val="-24975"/>
                  </a:schemeClr>
                </a:solidFill>
                <a:latin typeface="+mn-lt"/>
                <a:ea typeface="+mn-ea"/>
                <a:cs typeface="+mn-cs"/>
                <a:sym typeface="ヒラギノ角ゴ ProN W6"/>
              </a:defRPr>
            </a:lvl4pPr>
            <a:lvl5pPr marL="0" indent="1828800" algn="ctr">
              <a:lnSpc>
                <a:spcPct val="80000"/>
              </a:lnSpc>
              <a:spcBef>
                <a:spcPts val="0"/>
              </a:spcBef>
              <a:buSzTx/>
              <a:buNone/>
              <a:defRPr spc="-250" sz="25000">
                <a:solidFill>
                  <a:schemeClr val="accent1">
                    <a:hueOff val="114395"/>
                    <a:lumOff val="-24975"/>
                  </a:schemeClr>
                </a:solidFill>
                <a:latin typeface="+mn-lt"/>
                <a:ea typeface="+mn-ea"/>
                <a:cs typeface="+mn-cs"/>
                <a:sym typeface="ヒラギノ角ゴ ProN W6"/>
              </a:defRPr>
            </a:lvl5pPr>
          </a:lstStyle>
          <a:p>
            <a:pPr/>
            <a:r>
              <a:t>100%</a:t>
            </a:r>
          </a:p>
          <a:p>
            <a:pPr lvl="1"/>
            <a:r>
              <a:t/>
            </a:r>
          </a:p>
          <a:p>
            <a:pPr lvl="2"/>
            <a:r>
              <a:t/>
            </a:r>
          </a:p>
          <a:p>
            <a:pPr lvl="3"/>
            <a:r>
              <a:t/>
            </a:r>
          </a:p>
          <a:p>
            <a:pPr lvl="4"/>
            <a:r>
              <a:t/>
            </a:r>
          </a:p>
        </p:txBody>
      </p:sp>
      <p:sp>
        <p:nvSpPr>
          <p:cNvPr id="107" name="ファクト情報"/>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a:latin typeface="+mn-lt"/>
                <a:ea typeface="+mn-ea"/>
                <a:cs typeface="+mn-cs"/>
                <a:sym typeface="ヒラギノ角ゴ ProN W6"/>
              </a:defRPr>
            </a:lvl1pPr>
          </a:lstStyle>
          <a:p>
            <a:pPr/>
            <a:r>
              <a:t>ファクト情報</a:t>
            </a:r>
          </a:p>
        </p:txBody>
      </p:sp>
      <p:sp>
        <p:nvSpPr>
          <p:cNvPr id="10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用">
    <p:spTree>
      <p:nvGrpSpPr>
        <p:cNvPr id="1" name=""/>
        <p:cNvGrpSpPr/>
        <p:nvPr/>
      </p:nvGrpSpPr>
      <p:grpSpPr>
        <a:xfrm>
          <a:off x="0" y="0"/>
          <a:ext cx="0" cy="0"/>
          <a:chOff x="0" y="0"/>
          <a:chExt cx="0" cy="0"/>
        </a:xfrm>
      </p:grpSpPr>
      <p:sp>
        <p:nvSpPr>
          <p:cNvPr id="115" name="属性"/>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a:latin typeface="+mn-lt"/>
                <a:ea typeface="+mn-ea"/>
                <a:cs typeface="+mn-cs"/>
                <a:sym typeface="ヒラギノ角ゴ ProN W6"/>
              </a:defRPr>
            </a:lvl1pPr>
          </a:lstStyle>
          <a:p>
            <a:pPr/>
            <a:r>
              <a:t>属性</a:t>
            </a:r>
          </a:p>
        </p:txBody>
      </p:sp>
      <p:sp>
        <p:nvSpPr>
          <p:cNvPr id="116" name="本文レベル1…"/>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solidFill>
                  <a:schemeClr val="accent1">
                    <a:hueOff val="114395"/>
                    <a:lumOff val="-24975"/>
                  </a:schemeClr>
                </a:solidFill>
              </a:defRPr>
            </a:lvl1pPr>
            <a:lvl2pPr marL="638923" indent="-12700">
              <a:spcBef>
                <a:spcPts val="0"/>
              </a:spcBef>
              <a:buSzTx/>
              <a:buNone/>
              <a:defRPr spc="-170" sz="8500">
                <a:solidFill>
                  <a:schemeClr val="accent1">
                    <a:hueOff val="114395"/>
                    <a:lumOff val="-24975"/>
                  </a:schemeClr>
                </a:solidFill>
              </a:defRPr>
            </a:lvl2pPr>
            <a:lvl3pPr marL="638923" indent="444500">
              <a:spcBef>
                <a:spcPts val="0"/>
              </a:spcBef>
              <a:buSzTx/>
              <a:buNone/>
              <a:defRPr spc="-170" sz="8500">
                <a:solidFill>
                  <a:schemeClr val="accent1">
                    <a:hueOff val="114395"/>
                    <a:lumOff val="-24975"/>
                  </a:schemeClr>
                </a:solidFill>
              </a:defRPr>
            </a:lvl3pPr>
            <a:lvl4pPr marL="638923" indent="901700">
              <a:spcBef>
                <a:spcPts val="0"/>
              </a:spcBef>
              <a:buSzTx/>
              <a:buNone/>
              <a:defRPr spc="-170" sz="8500">
                <a:solidFill>
                  <a:schemeClr val="accent1">
                    <a:hueOff val="114395"/>
                    <a:lumOff val="-24975"/>
                  </a:schemeClr>
                </a:solidFill>
              </a:defRPr>
            </a:lvl4pPr>
            <a:lvl5pPr marL="638923" indent="1358900">
              <a:spcBef>
                <a:spcPts val="0"/>
              </a:spcBef>
              <a:buSzTx/>
              <a:buNone/>
              <a:defRPr spc="-170" sz="8500">
                <a:solidFill>
                  <a:schemeClr val="accent1">
                    <a:hueOff val="114395"/>
                    <a:lumOff val="-24975"/>
                  </a:schemeClr>
                </a:solidFill>
              </a:defRPr>
            </a:lvl5pPr>
          </a:lstStyle>
          <a:p>
            <a:pPr/>
            <a:r>
              <a:t>“重要な引用”</a:t>
            </a:r>
          </a:p>
          <a:p>
            <a:pPr lvl="1"/>
            <a:r>
              <a:t/>
            </a:r>
          </a:p>
          <a:p>
            <a:pPr lvl="2"/>
            <a:r>
              <a:t/>
            </a:r>
          </a:p>
          <a:p>
            <a:pPr lvl="3"/>
            <a:r>
              <a:t/>
            </a:r>
          </a:p>
          <a:p>
            <a:pPr lvl="4"/>
            <a:r>
              <a:t/>
            </a:r>
          </a:p>
        </p:txBody>
      </p:sp>
      <p:sp>
        <p:nvSpPr>
          <p:cNvPr id="11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3点）">
    <p:spTree>
      <p:nvGrpSpPr>
        <p:cNvPr id="1" name=""/>
        <p:cNvGrpSpPr/>
        <p:nvPr/>
      </p:nvGrpSpPr>
      <p:grpSpPr>
        <a:xfrm>
          <a:off x="0" y="0"/>
          <a:ext cx="0" cy="0"/>
          <a:chOff x="0" y="0"/>
          <a:chExt cx="0" cy="0"/>
        </a:xfrm>
      </p:grpSpPr>
      <p:sp>
        <p:nvSpPr>
          <p:cNvPr id="124" name="青空を背景にして下から見上げた熱気球"/>
          <p:cNvSpPr/>
          <p:nvPr>
            <p:ph type="pic" sz="quarter" idx="21"/>
          </p:nvPr>
        </p:nvSpPr>
        <p:spPr>
          <a:xfrm>
            <a:off x="15436504" y="1270000"/>
            <a:ext cx="8167167" cy="5422900"/>
          </a:xfrm>
          <a:prstGeom prst="rect">
            <a:avLst/>
          </a:prstGeom>
        </p:spPr>
        <p:txBody>
          <a:bodyPr lIns="91439" tIns="45719" rIns="91439" bIns="45719">
            <a:noAutofit/>
          </a:bodyPr>
          <a:lstStyle/>
          <a:p>
            <a:pPr/>
          </a:p>
        </p:txBody>
      </p:sp>
      <p:sp>
        <p:nvSpPr>
          <p:cNvPr id="125" name="上から見た熱気球の上部のクローズアップ"/>
          <p:cNvSpPr/>
          <p:nvPr>
            <p:ph type="pic" sz="quarter" idx="22"/>
          </p:nvPr>
        </p:nvSpPr>
        <p:spPr>
          <a:xfrm>
            <a:off x="15461772" y="7085972"/>
            <a:ext cx="8148414" cy="5432276"/>
          </a:xfrm>
          <a:prstGeom prst="rect">
            <a:avLst/>
          </a:prstGeom>
        </p:spPr>
        <p:txBody>
          <a:bodyPr lIns="91439" tIns="45719" rIns="91439" bIns="45719">
            <a:noAutofit/>
          </a:bodyPr>
          <a:lstStyle/>
          <a:p>
            <a:pPr/>
          </a:p>
        </p:txBody>
      </p:sp>
      <p:sp>
        <p:nvSpPr>
          <p:cNvPr id="126" name="青空を背景にして下から見上げた熱気球"/>
          <p:cNvSpPr/>
          <p:nvPr>
            <p:ph type="pic" idx="23"/>
          </p:nvPr>
        </p:nvSpPr>
        <p:spPr>
          <a:xfrm>
            <a:off x="-124635" y="1270000"/>
            <a:ext cx="16859219" cy="11239479"/>
          </a:xfrm>
          <a:prstGeom prst="rect">
            <a:avLst/>
          </a:prstGeom>
        </p:spPr>
        <p:txBody>
          <a:bodyPr lIns="91439" tIns="45719" rIns="91439" bIns="45719">
            <a:noAutofit/>
          </a:bodyPr>
          <a:lstStyle/>
          <a:p>
            <a:pPr/>
          </a:p>
        </p:txBody>
      </p:sp>
      <p:sp>
        <p:nvSpPr>
          <p:cNvPr id="12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写真">
    <p:spTree>
      <p:nvGrpSpPr>
        <p:cNvPr id="1" name=""/>
        <p:cNvGrpSpPr/>
        <p:nvPr/>
      </p:nvGrpSpPr>
      <p:grpSpPr>
        <a:xfrm>
          <a:off x="0" y="0"/>
          <a:ext cx="0" cy="0"/>
          <a:chOff x="0" y="0"/>
          <a:chExt cx="0" cy="0"/>
        </a:xfrm>
      </p:grpSpPr>
      <p:sp>
        <p:nvSpPr>
          <p:cNvPr id="134" name="青空を背景にして下から見上げた熱気球"/>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スライド番号"/>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4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画像">
    <p:spTree>
      <p:nvGrpSpPr>
        <p:cNvPr id="1" name=""/>
        <p:cNvGrpSpPr/>
        <p:nvPr/>
      </p:nvGrpSpPr>
      <p:grpSpPr>
        <a:xfrm>
          <a:off x="0" y="0"/>
          <a:ext cx="0" cy="0"/>
          <a:chOff x="0" y="0"/>
          <a:chExt cx="0" cy="0"/>
        </a:xfrm>
      </p:grpSpPr>
      <p:sp>
        <p:nvSpPr>
          <p:cNvPr id="21" name="上から見た熱気球の上部のクローズアップ"/>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プレゼンテーションのタイトル"/>
          <p:cNvSpPr txBox="1"/>
          <p:nvPr>
            <p:ph type="title" hasCustomPrompt="1"/>
          </p:nvPr>
        </p:nvSpPr>
        <p:spPr>
          <a:xfrm>
            <a:off x="1206500" y="7124700"/>
            <a:ext cx="21971000" cy="4648200"/>
          </a:xfrm>
          <a:prstGeom prst="rect">
            <a:avLst/>
          </a:prstGeom>
        </p:spPr>
        <p:txBody>
          <a:bodyPr anchor="b"/>
          <a:lstStyle>
            <a:lvl1pPr>
              <a:defRPr spc="-232" sz="11600">
                <a:solidFill>
                  <a:srgbClr val="FFFFFF"/>
                </a:solidFill>
              </a:defRPr>
            </a:lvl1pPr>
          </a:lstStyle>
          <a:p>
            <a:pPr/>
            <a:r>
              <a:t>プレゼンテーションのタイトル</a:t>
            </a:r>
          </a:p>
        </p:txBody>
      </p:sp>
      <p:sp>
        <p:nvSpPr>
          <p:cNvPr id="23" name="作者と日付"/>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a:latin typeface="+mn-lt"/>
                <a:ea typeface="+mn-ea"/>
                <a:cs typeface="+mn-cs"/>
                <a:sym typeface="ヒラギノ角ゴ ProN W6"/>
              </a:defRPr>
            </a:lvl1pPr>
          </a:lstStyle>
          <a:p>
            <a:pPr/>
            <a:r>
              <a:t>作者と日付</a:t>
            </a:r>
          </a:p>
        </p:txBody>
      </p:sp>
      <p:sp>
        <p:nvSpPr>
          <p:cNvPr id="24" name="本文レベル1…"/>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a:solidFill>
                  <a:srgbClr val="FFFFFF"/>
                </a:solidFill>
                <a:latin typeface="+mn-lt"/>
                <a:ea typeface="+mn-ea"/>
                <a:cs typeface="+mn-cs"/>
                <a:sym typeface="ヒラギノ角ゴ ProN W6"/>
              </a:defRPr>
            </a:lvl1pPr>
            <a:lvl2pPr marL="0" indent="457200" defTabSz="825500">
              <a:lnSpc>
                <a:spcPct val="100000"/>
              </a:lnSpc>
              <a:spcBef>
                <a:spcPts val="0"/>
              </a:spcBef>
              <a:buSzTx/>
              <a:buNone/>
              <a:defRPr sz="5500">
                <a:solidFill>
                  <a:srgbClr val="FFFFFF"/>
                </a:solidFill>
                <a:latin typeface="+mn-lt"/>
                <a:ea typeface="+mn-ea"/>
                <a:cs typeface="+mn-cs"/>
                <a:sym typeface="ヒラギノ角ゴ ProN W6"/>
              </a:defRPr>
            </a:lvl2pPr>
            <a:lvl3pPr marL="0" indent="914400" defTabSz="825500">
              <a:lnSpc>
                <a:spcPct val="100000"/>
              </a:lnSpc>
              <a:spcBef>
                <a:spcPts val="0"/>
              </a:spcBef>
              <a:buSzTx/>
              <a:buNone/>
              <a:defRPr sz="5500">
                <a:solidFill>
                  <a:srgbClr val="FFFFFF"/>
                </a:solidFill>
                <a:latin typeface="+mn-lt"/>
                <a:ea typeface="+mn-ea"/>
                <a:cs typeface="+mn-cs"/>
                <a:sym typeface="ヒラギノ角ゴ ProN W6"/>
              </a:defRPr>
            </a:lvl3pPr>
            <a:lvl4pPr marL="0" indent="1371600" defTabSz="825500">
              <a:lnSpc>
                <a:spcPct val="100000"/>
              </a:lnSpc>
              <a:spcBef>
                <a:spcPts val="0"/>
              </a:spcBef>
              <a:buSzTx/>
              <a:buNone/>
              <a:defRPr sz="5500">
                <a:solidFill>
                  <a:srgbClr val="FFFFFF"/>
                </a:solidFill>
                <a:latin typeface="+mn-lt"/>
                <a:ea typeface="+mn-ea"/>
                <a:cs typeface="+mn-cs"/>
                <a:sym typeface="ヒラギノ角ゴ ProN W6"/>
              </a:defRPr>
            </a:lvl4pPr>
            <a:lvl5pPr marL="0" indent="1828800" defTabSz="825500">
              <a:lnSpc>
                <a:spcPct val="100000"/>
              </a:lnSpc>
              <a:spcBef>
                <a:spcPts val="0"/>
              </a:spcBef>
              <a:buSzTx/>
              <a:buNone/>
              <a:defRPr sz="5500">
                <a:solidFill>
                  <a:srgbClr val="FFFFFF"/>
                </a:solidFill>
                <a:latin typeface="+mn-lt"/>
                <a:ea typeface="+mn-ea"/>
                <a:cs typeface="+mn-cs"/>
                <a:sym typeface="ヒラギノ角ゴ ProN W6"/>
              </a:defRPr>
            </a:lvl5pPr>
          </a:lstStyle>
          <a:p>
            <a:pPr/>
            <a:r>
              <a:t>プレゼンテーションのサブタイトル</a:t>
            </a:r>
          </a:p>
          <a:p>
            <a:pPr lvl="1"/>
            <a:r>
              <a:t/>
            </a:r>
          </a:p>
          <a:p>
            <a:pPr lvl="2"/>
            <a:r>
              <a:t/>
            </a:r>
          </a:p>
          <a:p>
            <a:pPr lvl="3"/>
            <a:r>
              <a:t/>
            </a:r>
          </a:p>
          <a:p>
            <a:pPr lvl="4"/>
            <a:r>
              <a:t/>
            </a:r>
          </a:p>
        </p:txBody>
      </p:sp>
      <p:sp>
        <p:nvSpPr>
          <p:cNvPr id="25" name="スライド番号"/>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画像（代替）">
    <p:spTree>
      <p:nvGrpSpPr>
        <p:cNvPr id="1" name=""/>
        <p:cNvGrpSpPr/>
        <p:nvPr/>
      </p:nvGrpSpPr>
      <p:grpSpPr>
        <a:xfrm>
          <a:off x="0" y="0"/>
          <a:ext cx="0" cy="0"/>
          <a:chOff x="0" y="0"/>
          <a:chExt cx="0" cy="0"/>
        </a:xfrm>
      </p:grpSpPr>
      <p:sp>
        <p:nvSpPr>
          <p:cNvPr id="32" name="下から見上げた熱気球のクローズアップ"/>
          <p:cNvSpPr/>
          <p:nvPr>
            <p:ph type="pic" idx="21"/>
          </p:nvPr>
        </p:nvSpPr>
        <p:spPr>
          <a:xfrm>
            <a:off x="9226574" y="1270000"/>
            <a:ext cx="16840152" cy="11184435"/>
          </a:xfrm>
          <a:prstGeom prst="rect">
            <a:avLst/>
          </a:prstGeom>
        </p:spPr>
        <p:txBody>
          <a:bodyPr lIns="91439" tIns="45719" rIns="91439" bIns="45719">
            <a:noAutofit/>
          </a:bodyPr>
          <a:lstStyle/>
          <a:p>
            <a:pPr/>
          </a:p>
        </p:txBody>
      </p:sp>
      <p:sp>
        <p:nvSpPr>
          <p:cNvPr id="33" name="スライドのタイトル"/>
          <p:cNvSpPr txBox="1"/>
          <p:nvPr>
            <p:ph type="title" hasCustomPrompt="1"/>
          </p:nvPr>
        </p:nvSpPr>
        <p:spPr>
          <a:xfrm>
            <a:off x="1206500" y="1270000"/>
            <a:ext cx="9779000" cy="5882273"/>
          </a:xfrm>
          <a:prstGeom prst="rect">
            <a:avLst/>
          </a:prstGeom>
        </p:spPr>
        <p:txBody>
          <a:bodyPr anchor="b"/>
          <a:lstStyle/>
          <a:p>
            <a:pPr/>
            <a:r>
              <a:t>スライドのタイトル</a:t>
            </a:r>
          </a:p>
        </p:txBody>
      </p:sp>
      <p:sp>
        <p:nvSpPr>
          <p:cNvPr id="34" name="本文レベル1…"/>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a:latin typeface="+mn-lt"/>
                <a:ea typeface="+mn-ea"/>
                <a:cs typeface="+mn-cs"/>
                <a:sym typeface="ヒラギノ角ゴ ProN W6"/>
              </a:defRPr>
            </a:lvl1pPr>
            <a:lvl2pPr marL="0" indent="457200" defTabSz="825500">
              <a:lnSpc>
                <a:spcPct val="100000"/>
              </a:lnSpc>
              <a:spcBef>
                <a:spcPts val="0"/>
              </a:spcBef>
              <a:buSzTx/>
              <a:buNone/>
              <a:defRPr sz="5500">
                <a:latin typeface="+mn-lt"/>
                <a:ea typeface="+mn-ea"/>
                <a:cs typeface="+mn-cs"/>
                <a:sym typeface="ヒラギノ角ゴ ProN W6"/>
              </a:defRPr>
            </a:lvl2pPr>
            <a:lvl3pPr marL="0" indent="914400" defTabSz="825500">
              <a:lnSpc>
                <a:spcPct val="100000"/>
              </a:lnSpc>
              <a:spcBef>
                <a:spcPts val="0"/>
              </a:spcBef>
              <a:buSzTx/>
              <a:buNone/>
              <a:defRPr sz="5500">
                <a:latin typeface="+mn-lt"/>
                <a:ea typeface="+mn-ea"/>
                <a:cs typeface="+mn-cs"/>
                <a:sym typeface="ヒラギノ角ゴ ProN W6"/>
              </a:defRPr>
            </a:lvl3pPr>
            <a:lvl4pPr marL="0" indent="1371600" defTabSz="825500">
              <a:lnSpc>
                <a:spcPct val="100000"/>
              </a:lnSpc>
              <a:spcBef>
                <a:spcPts val="0"/>
              </a:spcBef>
              <a:buSzTx/>
              <a:buNone/>
              <a:defRPr sz="5500">
                <a:latin typeface="+mn-lt"/>
                <a:ea typeface="+mn-ea"/>
                <a:cs typeface="+mn-cs"/>
                <a:sym typeface="ヒラギノ角ゴ ProN W6"/>
              </a:defRPr>
            </a:lvl4pPr>
            <a:lvl5pPr marL="0" indent="1828800" defTabSz="825500">
              <a:lnSpc>
                <a:spcPct val="100000"/>
              </a:lnSpc>
              <a:spcBef>
                <a:spcPts val="0"/>
              </a:spcBef>
              <a:buSzTx/>
              <a:buNone/>
              <a:defRPr sz="5500">
                <a:latin typeface="+mn-lt"/>
                <a:ea typeface="+mn-ea"/>
                <a:cs typeface="+mn-cs"/>
                <a:sym typeface="ヒラギノ角ゴ ProN W6"/>
              </a:defRPr>
            </a:lvl5pPr>
          </a:lstStyle>
          <a:p>
            <a:pPr/>
            <a:r>
              <a:t>スライドのサブタイトル</a:t>
            </a:r>
          </a:p>
          <a:p>
            <a:pPr lvl="1"/>
            <a:r>
              <a:t/>
            </a:r>
          </a:p>
          <a:p>
            <a:pPr lvl="2"/>
            <a:r>
              <a:t/>
            </a:r>
          </a:p>
          <a:p>
            <a:pPr lvl="3"/>
            <a:r>
              <a:t/>
            </a:r>
          </a:p>
          <a:p>
            <a:pPr lvl="4"/>
            <a:r>
              <a:t/>
            </a:r>
          </a:p>
        </p:txBody>
      </p:sp>
      <p:sp>
        <p:nvSpPr>
          <p:cNvPr id="35" name="スライド番号"/>
          <p:cNvSpPr txBox="1"/>
          <p:nvPr>
            <p:ph type="sldNum" sz="quarter" idx="2"/>
          </p:nvPr>
        </p:nvSpPr>
        <p:spPr>
          <a:xfrm>
            <a:off x="11978411" y="13129632"/>
            <a:ext cx="414681" cy="3302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箇条書き">
    <p:spTree>
      <p:nvGrpSpPr>
        <p:cNvPr id="1" name=""/>
        <p:cNvGrpSpPr/>
        <p:nvPr/>
      </p:nvGrpSpPr>
      <p:grpSpPr>
        <a:xfrm>
          <a:off x="0" y="0"/>
          <a:ext cx="0" cy="0"/>
          <a:chOff x="0" y="0"/>
          <a:chExt cx="0" cy="0"/>
        </a:xfrm>
      </p:grpSpPr>
      <p:sp>
        <p:nvSpPr>
          <p:cNvPr id="42" name="スライドのタイトル"/>
          <p:cNvSpPr txBox="1"/>
          <p:nvPr>
            <p:ph type="title" hasCustomPrompt="1"/>
          </p:nvPr>
        </p:nvSpPr>
        <p:spPr>
          <a:prstGeom prst="rect">
            <a:avLst/>
          </a:prstGeom>
        </p:spPr>
        <p:txBody>
          <a:bodyPr/>
          <a:lstStyle/>
          <a:p>
            <a:pPr/>
            <a:r>
              <a:t>スライドのタイトル</a:t>
            </a:r>
          </a:p>
        </p:txBody>
      </p:sp>
      <p:sp>
        <p:nvSpPr>
          <p:cNvPr id="43" name="スライドのサブタイトル"/>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ヒラギノ角ゴ ProN W6"/>
              </a:defRPr>
            </a:lvl1pPr>
          </a:lstStyle>
          <a:p>
            <a:pPr/>
            <a:r>
              <a:t>スライドのサブタイトル</a:t>
            </a:r>
          </a:p>
        </p:txBody>
      </p:sp>
      <p:sp>
        <p:nvSpPr>
          <p:cNvPr id="44" name="本文レベル1…"/>
          <p:cNvSpPr txBox="1"/>
          <p:nvPr>
            <p:ph type="body" idx="1" hasCustomPrompt="1"/>
          </p:nvPr>
        </p:nvSpPr>
        <p:spPr>
          <a:prstGeom prst="rect">
            <a:avLst/>
          </a:prstGeom>
        </p:spPr>
        <p:txBody>
          <a:bodyPr/>
          <a:lstStyle/>
          <a:p>
            <a:pPr/>
            <a:r>
              <a:t>スライドの箇条書きテキスト</a:t>
            </a:r>
          </a:p>
          <a:p>
            <a:pPr lvl="1"/>
            <a:r>
              <a:t/>
            </a:r>
          </a:p>
          <a:p>
            <a:pPr lvl="2"/>
            <a:r>
              <a:t/>
            </a:r>
          </a:p>
          <a:p>
            <a:pPr lvl="3"/>
            <a:r>
              <a:t/>
            </a:r>
          </a:p>
          <a:p>
            <a:pPr lvl="4"/>
            <a:r>
              <a:t/>
            </a:r>
          </a:p>
        </p:txBody>
      </p:sp>
      <p:sp>
        <p:nvSpPr>
          <p:cNvPr id="4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箇条書き">
    <p:spTree>
      <p:nvGrpSpPr>
        <p:cNvPr id="1" name=""/>
        <p:cNvGrpSpPr/>
        <p:nvPr/>
      </p:nvGrpSpPr>
      <p:grpSpPr>
        <a:xfrm>
          <a:off x="0" y="0"/>
          <a:ext cx="0" cy="0"/>
          <a:chOff x="0" y="0"/>
          <a:chExt cx="0" cy="0"/>
        </a:xfrm>
      </p:grpSpPr>
      <p:sp>
        <p:nvSpPr>
          <p:cNvPr id="52" name="本文レベル1…"/>
          <p:cNvSpPr txBox="1"/>
          <p:nvPr>
            <p:ph type="body" idx="1" hasCustomPrompt="1"/>
          </p:nvPr>
        </p:nvSpPr>
        <p:spPr>
          <a:prstGeom prst="rect">
            <a:avLst/>
          </a:prstGeom>
        </p:spPr>
        <p:txBody>
          <a:bodyPr numCol="2" spcCol="1098550"/>
          <a:lstStyle/>
          <a:p>
            <a:pPr/>
            <a:r>
              <a:t>スライドの箇条書きテキスト</a:t>
            </a:r>
          </a:p>
          <a:p>
            <a:pPr lvl="1"/>
            <a:r>
              <a:t/>
            </a:r>
          </a:p>
          <a:p>
            <a:pPr lvl="2"/>
            <a:r>
              <a:t/>
            </a:r>
          </a:p>
          <a:p>
            <a:pPr lvl="3"/>
            <a:r>
              <a:t/>
            </a:r>
          </a:p>
          <a:p>
            <a:pPr lvl="4"/>
            <a:r>
              <a:t/>
            </a:r>
          </a:p>
        </p:txBody>
      </p:sp>
      <p:sp>
        <p:nvSpPr>
          <p:cNvPr id="5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画像">
    <p:spTree>
      <p:nvGrpSpPr>
        <p:cNvPr id="1" name=""/>
        <p:cNvGrpSpPr/>
        <p:nvPr/>
      </p:nvGrpSpPr>
      <p:grpSpPr>
        <a:xfrm>
          <a:off x="0" y="0"/>
          <a:ext cx="0" cy="0"/>
          <a:chOff x="0" y="0"/>
          <a:chExt cx="0" cy="0"/>
        </a:xfrm>
      </p:grpSpPr>
      <p:sp>
        <p:nvSpPr>
          <p:cNvPr id="60" name="スライドのサブタイトル"/>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ヒラギノ角ゴ ProN W6"/>
              </a:defRPr>
            </a:lvl1pPr>
          </a:lstStyle>
          <a:p>
            <a:pPr/>
            <a:r>
              <a:t>スライドのサブタイトル</a:t>
            </a:r>
          </a:p>
        </p:txBody>
      </p:sp>
      <p:sp>
        <p:nvSpPr>
          <p:cNvPr id="61" name="本文レベル1…"/>
          <p:cNvSpPr txBox="1"/>
          <p:nvPr>
            <p:ph type="body" sz="half" idx="1" hasCustomPrompt="1"/>
          </p:nvPr>
        </p:nvSpPr>
        <p:spPr>
          <a:xfrm>
            <a:off x="1206500" y="4248504"/>
            <a:ext cx="9779000" cy="8256630"/>
          </a:xfrm>
          <a:prstGeom prst="rect">
            <a:avLst/>
          </a:prstGeom>
        </p:spPr>
        <p:txBody>
          <a:bodyPr/>
          <a:lstStyle/>
          <a:p>
            <a:pPr/>
            <a:r>
              <a:t>スライドの箇条書きテキスト</a:t>
            </a:r>
          </a:p>
          <a:p>
            <a:pPr lvl="1"/>
            <a:r>
              <a:t/>
            </a:r>
          </a:p>
          <a:p>
            <a:pPr lvl="2"/>
            <a:r>
              <a:t/>
            </a:r>
          </a:p>
          <a:p>
            <a:pPr lvl="3"/>
            <a:r>
              <a:t/>
            </a:r>
          </a:p>
          <a:p>
            <a:pPr lvl="4"/>
            <a:r>
              <a:t/>
            </a:r>
          </a:p>
        </p:txBody>
      </p:sp>
      <p:sp>
        <p:nvSpPr>
          <p:cNvPr id="62" name="青空を背景にして下から見上げた熱気球"/>
          <p:cNvSpPr/>
          <p:nvPr>
            <p:ph type="pic" idx="22"/>
          </p:nvPr>
        </p:nvSpPr>
        <p:spPr>
          <a:xfrm>
            <a:off x="8432800" y="1263848"/>
            <a:ext cx="16850011" cy="11188205"/>
          </a:xfrm>
          <a:prstGeom prst="rect">
            <a:avLst/>
          </a:prstGeom>
        </p:spPr>
        <p:txBody>
          <a:bodyPr lIns="91439" tIns="45719" rIns="91439" bIns="45719">
            <a:noAutofit/>
          </a:bodyPr>
          <a:lstStyle/>
          <a:p>
            <a:pPr/>
          </a:p>
        </p:txBody>
      </p:sp>
      <p:sp>
        <p:nvSpPr>
          <p:cNvPr id="63" name="スライドのタイトル"/>
          <p:cNvSpPr txBox="1"/>
          <p:nvPr>
            <p:ph type="title" hasCustomPrompt="1"/>
          </p:nvPr>
        </p:nvSpPr>
        <p:spPr>
          <a:xfrm>
            <a:off x="1206500" y="952500"/>
            <a:ext cx="9779000" cy="1435100"/>
          </a:xfrm>
          <a:prstGeom prst="rect">
            <a:avLst/>
          </a:prstGeom>
        </p:spPr>
        <p:txBody>
          <a:bodyPr/>
          <a:lstStyle/>
          <a:p>
            <a:pPr/>
            <a:r>
              <a:t>スライドのタイトル</a:t>
            </a:r>
          </a:p>
        </p:txBody>
      </p:sp>
      <p:sp>
        <p:nvSpPr>
          <p:cNvPr id="6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セクション">
    <p:bg>
      <p:bgPr>
        <a:solidFill>
          <a:srgbClr val="003462"/>
        </a:solidFill>
      </p:bgPr>
    </p:bg>
    <p:spTree>
      <p:nvGrpSpPr>
        <p:cNvPr id="1" name=""/>
        <p:cNvGrpSpPr/>
        <p:nvPr/>
      </p:nvGrpSpPr>
      <p:grpSpPr>
        <a:xfrm>
          <a:off x="0" y="0"/>
          <a:ext cx="0" cy="0"/>
          <a:chOff x="0" y="0"/>
          <a:chExt cx="0" cy="0"/>
        </a:xfrm>
      </p:grpSpPr>
      <p:sp>
        <p:nvSpPr>
          <p:cNvPr id="71" name="セクションタイトル"/>
          <p:cNvSpPr txBox="1"/>
          <p:nvPr>
            <p:ph type="title" hasCustomPrompt="1"/>
          </p:nvPr>
        </p:nvSpPr>
        <p:spPr>
          <a:xfrm>
            <a:off x="1206496" y="4533900"/>
            <a:ext cx="21971004" cy="4648200"/>
          </a:xfrm>
          <a:prstGeom prst="rect">
            <a:avLst/>
          </a:prstGeom>
        </p:spPr>
        <p:txBody>
          <a:bodyPr anchor="ctr"/>
          <a:lstStyle>
            <a:lvl1pPr>
              <a:defRPr spc="-232" sz="11600">
                <a:solidFill>
                  <a:srgbClr val="FFFFFF"/>
                </a:solidFill>
                <a:latin typeface="ヒラギノ角ゴ ProN W3"/>
                <a:ea typeface="ヒラギノ角ゴ ProN W3"/>
                <a:cs typeface="ヒラギノ角ゴ ProN W3"/>
                <a:sym typeface="ヒラギノ角ゴ ProN W3"/>
              </a:defRPr>
            </a:lvl1pPr>
          </a:lstStyle>
          <a:p>
            <a:pPr/>
            <a:r>
              <a:t>セクションタイトル</a:t>
            </a:r>
          </a:p>
        </p:txBody>
      </p:sp>
      <p:sp>
        <p:nvSpPr>
          <p:cNvPr id="72" name="スライド番号"/>
          <p:cNvSpPr txBox="1"/>
          <p:nvPr>
            <p:ph type="sldNum" sz="quarter" idx="2"/>
          </p:nvPr>
        </p:nvSpPr>
        <p:spPr>
          <a:xfrm>
            <a:off x="11978411" y="13129632"/>
            <a:ext cx="414681" cy="33020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のみ">
    <p:spTree>
      <p:nvGrpSpPr>
        <p:cNvPr id="1" name=""/>
        <p:cNvGrpSpPr/>
        <p:nvPr/>
      </p:nvGrpSpPr>
      <p:grpSpPr>
        <a:xfrm>
          <a:off x="0" y="0"/>
          <a:ext cx="0" cy="0"/>
          <a:chOff x="0" y="0"/>
          <a:chExt cx="0" cy="0"/>
        </a:xfrm>
      </p:grpSpPr>
      <p:sp>
        <p:nvSpPr>
          <p:cNvPr id="79" name="スライドのタイトル"/>
          <p:cNvSpPr txBox="1"/>
          <p:nvPr>
            <p:ph type="title" hasCustomPrompt="1"/>
          </p:nvPr>
        </p:nvSpPr>
        <p:spPr>
          <a:xfrm>
            <a:off x="1206500" y="952500"/>
            <a:ext cx="21971000" cy="1434949"/>
          </a:xfrm>
          <a:prstGeom prst="rect">
            <a:avLst/>
          </a:prstGeom>
        </p:spPr>
        <p:txBody>
          <a:bodyPr/>
          <a:lstStyle/>
          <a:p>
            <a:pPr/>
            <a:r>
              <a:t>スライドのタイトル</a:t>
            </a:r>
          </a:p>
        </p:txBody>
      </p:sp>
      <p:sp>
        <p:nvSpPr>
          <p:cNvPr id="80" name="スライドのサブタイトル"/>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ヒラギノ角ゴ ProN W6"/>
              </a:defRPr>
            </a:lvl1pPr>
          </a:lstStyle>
          <a:p>
            <a:pPr/>
            <a:r>
              <a:t>スライドのサブタイトル</a:t>
            </a:r>
          </a:p>
        </p:txBody>
      </p:sp>
      <p:sp>
        <p:nvSpPr>
          <p:cNvPr id="8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議題">
    <p:spTree>
      <p:nvGrpSpPr>
        <p:cNvPr id="1" name=""/>
        <p:cNvGrpSpPr/>
        <p:nvPr/>
      </p:nvGrpSpPr>
      <p:grpSpPr>
        <a:xfrm>
          <a:off x="0" y="0"/>
          <a:ext cx="0" cy="0"/>
          <a:chOff x="0" y="0"/>
          <a:chExt cx="0" cy="0"/>
        </a:xfrm>
      </p:grpSpPr>
      <p:sp>
        <p:nvSpPr>
          <p:cNvPr id="88" name="議題のタイトル"/>
          <p:cNvSpPr txBox="1"/>
          <p:nvPr>
            <p:ph type="title" hasCustomPrompt="1"/>
          </p:nvPr>
        </p:nvSpPr>
        <p:spPr>
          <a:xfrm>
            <a:off x="1206500" y="952500"/>
            <a:ext cx="21971000" cy="1435100"/>
          </a:xfrm>
          <a:prstGeom prst="rect">
            <a:avLst/>
          </a:prstGeom>
        </p:spPr>
        <p:txBody>
          <a:bodyPr/>
          <a:lstStyle/>
          <a:p>
            <a:pPr/>
            <a:r>
              <a:t>議題のタイトル</a:t>
            </a:r>
          </a:p>
        </p:txBody>
      </p:sp>
      <p:sp>
        <p:nvSpPr>
          <p:cNvPr id="89" name="議題のサブタイトル"/>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a:latin typeface="+mn-lt"/>
                <a:ea typeface="+mn-ea"/>
                <a:cs typeface="+mn-cs"/>
                <a:sym typeface="ヒラギノ角ゴ ProN W6"/>
              </a:defRPr>
            </a:lvl1pPr>
          </a:lstStyle>
          <a:p>
            <a:pPr/>
            <a:r>
              <a:t>議題のサブタイトル</a:t>
            </a:r>
          </a:p>
        </p:txBody>
      </p:sp>
      <p:sp>
        <p:nvSpPr>
          <p:cNvPr id="90" name="本文レベル1…"/>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議題のトピック</a:t>
            </a:r>
          </a:p>
          <a:p>
            <a:pPr lvl="1"/>
            <a:r>
              <a:t/>
            </a:r>
          </a:p>
          <a:p>
            <a:pPr lvl="2"/>
            <a:r>
              <a:t/>
            </a:r>
          </a:p>
          <a:p>
            <a:pPr lvl="3"/>
            <a:r>
              <a:t/>
            </a:r>
          </a:p>
          <a:p>
            <a:pPr lvl="4"/>
            <a:r>
              <a:t/>
            </a:r>
          </a:p>
        </p:txBody>
      </p:sp>
      <p:sp>
        <p:nvSpPr>
          <p:cNvPr id="9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スライドのタイトル"/>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スライドのタイトル</a:t>
            </a:r>
          </a:p>
        </p:txBody>
      </p:sp>
      <p:sp>
        <p:nvSpPr>
          <p:cNvPr id="3" name="本文レベル1…"/>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スライドの箇条書きテキスト</a:t>
            </a:r>
          </a:p>
          <a:p>
            <a:pPr lvl="1"/>
            <a:r>
              <a:t/>
            </a:r>
          </a:p>
          <a:p>
            <a:pPr lvl="2"/>
            <a:r>
              <a:t/>
            </a:r>
          </a:p>
          <a:p>
            <a:pPr lvl="3"/>
            <a:r>
              <a:t/>
            </a:r>
          </a:p>
          <a:p>
            <a:pPr lvl="4"/>
            <a:r>
              <a:t/>
            </a:r>
          </a:p>
        </p:txBody>
      </p:sp>
      <p:sp>
        <p:nvSpPr>
          <p:cNvPr id="4" name="スライド番号"/>
          <p:cNvSpPr txBox="1"/>
          <p:nvPr>
            <p:ph type="sldNum" sz="quarter" idx="2"/>
          </p:nvPr>
        </p:nvSpPr>
        <p:spPr>
          <a:xfrm>
            <a:off x="11978411" y="13125399"/>
            <a:ext cx="414681" cy="3302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0" baseline="0" cap="none" i="0" spc="-170" strike="noStrike" sz="8500" u="none">
          <a:solidFill>
            <a:schemeClr val="accent1">
              <a:hueOff val="114395"/>
              <a:lumOff val="-24975"/>
            </a:schemeClr>
          </a:solidFill>
          <a:uFillTx/>
          <a:latin typeface="+mn-lt"/>
          <a:ea typeface="+mn-ea"/>
          <a:cs typeface="+mn-cs"/>
          <a:sym typeface="ヒラギノ角ゴ ProN W6"/>
        </a:defRPr>
      </a:lvl1pPr>
      <a:lvl2pPr marL="0" marR="0" indent="457200" algn="l" defTabSz="2438338" rtl="0" latinLnBrk="0">
        <a:lnSpc>
          <a:spcPct val="80000"/>
        </a:lnSpc>
        <a:spcBef>
          <a:spcPts val="0"/>
        </a:spcBef>
        <a:spcAft>
          <a:spcPts val="0"/>
        </a:spcAft>
        <a:buClrTx/>
        <a:buSzTx/>
        <a:buFontTx/>
        <a:buNone/>
        <a:tabLst/>
        <a:defRPr b="0" baseline="0" cap="none" i="0" spc="-170" strike="noStrike" sz="8500" u="none">
          <a:solidFill>
            <a:schemeClr val="accent1">
              <a:hueOff val="114395"/>
              <a:lumOff val="-24975"/>
            </a:schemeClr>
          </a:solidFill>
          <a:uFillTx/>
          <a:latin typeface="+mn-lt"/>
          <a:ea typeface="+mn-ea"/>
          <a:cs typeface="+mn-cs"/>
          <a:sym typeface="ヒラギノ角ゴ ProN W6"/>
        </a:defRPr>
      </a:lvl2pPr>
      <a:lvl3pPr marL="0" marR="0" indent="914400" algn="l" defTabSz="2438338" rtl="0" latinLnBrk="0">
        <a:lnSpc>
          <a:spcPct val="80000"/>
        </a:lnSpc>
        <a:spcBef>
          <a:spcPts val="0"/>
        </a:spcBef>
        <a:spcAft>
          <a:spcPts val="0"/>
        </a:spcAft>
        <a:buClrTx/>
        <a:buSzTx/>
        <a:buFontTx/>
        <a:buNone/>
        <a:tabLst/>
        <a:defRPr b="0" baseline="0" cap="none" i="0" spc="-170" strike="noStrike" sz="8500" u="none">
          <a:solidFill>
            <a:schemeClr val="accent1">
              <a:hueOff val="114395"/>
              <a:lumOff val="-24975"/>
            </a:schemeClr>
          </a:solidFill>
          <a:uFillTx/>
          <a:latin typeface="+mn-lt"/>
          <a:ea typeface="+mn-ea"/>
          <a:cs typeface="+mn-cs"/>
          <a:sym typeface="ヒラギノ角ゴ ProN W6"/>
        </a:defRPr>
      </a:lvl3pPr>
      <a:lvl4pPr marL="0" marR="0" indent="1371600" algn="l" defTabSz="2438338" rtl="0" latinLnBrk="0">
        <a:lnSpc>
          <a:spcPct val="80000"/>
        </a:lnSpc>
        <a:spcBef>
          <a:spcPts val="0"/>
        </a:spcBef>
        <a:spcAft>
          <a:spcPts val="0"/>
        </a:spcAft>
        <a:buClrTx/>
        <a:buSzTx/>
        <a:buFontTx/>
        <a:buNone/>
        <a:tabLst/>
        <a:defRPr b="0" baseline="0" cap="none" i="0" spc="-170" strike="noStrike" sz="8500" u="none">
          <a:solidFill>
            <a:schemeClr val="accent1">
              <a:hueOff val="114395"/>
              <a:lumOff val="-24975"/>
            </a:schemeClr>
          </a:solidFill>
          <a:uFillTx/>
          <a:latin typeface="+mn-lt"/>
          <a:ea typeface="+mn-ea"/>
          <a:cs typeface="+mn-cs"/>
          <a:sym typeface="ヒラギノ角ゴ ProN W6"/>
        </a:defRPr>
      </a:lvl4pPr>
      <a:lvl5pPr marL="0" marR="0" indent="1828800" algn="l" defTabSz="2438338" rtl="0" latinLnBrk="0">
        <a:lnSpc>
          <a:spcPct val="80000"/>
        </a:lnSpc>
        <a:spcBef>
          <a:spcPts val="0"/>
        </a:spcBef>
        <a:spcAft>
          <a:spcPts val="0"/>
        </a:spcAft>
        <a:buClrTx/>
        <a:buSzTx/>
        <a:buFontTx/>
        <a:buNone/>
        <a:tabLst/>
        <a:defRPr b="0" baseline="0" cap="none" i="0" spc="-170" strike="noStrike" sz="8500" u="none">
          <a:solidFill>
            <a:schemeClr val="accent1">
              <a:hueOff val="114395"/>
              <a:lumOff val="-24975"/>
            </a:schemeClr>
          </a:solidFill>
          <a:uFillTx/>
          <a:latin typeface="+mn-lt"/>
          <a:ea typeface="+mn-ea"/>
          <a:cs typeface="+mn-cs"/>
          <a:sym typeface="ヒラギノ角ゴ ProN W6"/>
        </a:defRPr>
      </a:lvl5pPr>
      <a:lvl6pPr marL="0" marR="0" indent="2286000" algn="l" defTabSz="2438338" rtl="0" latinLnBrk="0">
        <a:lnSpc>
          <a:spcPct val="80000"/>
        </a:lnSpc>
        <a:spcBef>
          <a:spcPts val="0"/>
        </a:spcBef>
        <a:spcAft>
          <a:spcPts val="0"/>
        </a:spcAft>
        <a:buClrTx/>
        <a:buSzTx/>
        <a:buFontTx/>
        <a:buNone/>
        <a:tabLst/>
        <a:defRPr b="0" baseline="0" cap="none" i="0" spc="-170" strike="noStrike" sz="8500" u="none">
          <a:solidFill>
            <a:schemeClr val="accent1">
              <a:hueOff val="114395"/>
              <a:lumOff val="-24975"/>
            </a:schemeClr>
          </a:solidFill>
          <a:uFillTx/>
          <a:latin typeface="+mn-lt"/>
          <a:ea typeface="+mn-ea"/>
          <a:cs typeface="+mn-cs"/>
          <a:sym typeface="ヒラギノ角ゴ ProN W6"/>
        </a:defRPr>
      </a:lvl6pPr>
      <a:lvl7pPr marL="0" marR="0" indent="2743200" algn="l" defTabSz="2438338" rtl="0" latinLnBrk="0">
        <a:lnSpc>
          <a:spcPct val="80000"/>
        </a:lnSpc>
        <a:spcBef>
          <a:spcPts val="0"/>
        </a:spcBef>
        <a:spcAft>
          <a:spcPts val="0"/>
        </a:spcAft>
        <a:buClrTx/>
        <a:buSzTx/>
        <a:buFontTx/>
        <a:buNone/>
        <a:tabLst/>
        <a:defRPr b="0" baseline="0" cap="none" i="0" spc="-170" strike="noStrike" sz="8500" u="none">
          <a:solidFill>
            <a:schemeClr val="accent1">
              <a:hueOff val="114395"/>
              <a:lumOff val="-24975"/>
            </a:schemeClr>
          </a:solidFill>
          <a:uFillTx/>
          <a:latin typeface="+mn-lt"/>
          <a:ea typeface="+mn-ea"/>
          <a:cs typeface="+mn-cs"/>
          <a:sym typeface="ヒラギノ角ゴ ProN W6"/>
        </a:defRPr>
      </a:lvl7pPr>
      <a:lvl8pPr marL="0" marR="0" indent="3200400" algn="l" defTabSz="2438338" rtl="0" latinLnBrk="0">
        <a:lnSpc>
          <a:spcPct val="80000"/>
        </a:lnSpc>
        <a:spcBef>
          <a:spcPts val="0"/>
        </a:spcBef>
        <a:spcAft>
          <a:spcPts val="0"/>
        </a:spcAft>
        <a:buClrTx/>
        <a:buSzTx/>
        <a:buFontTx/>
        <a:buNone/>
        <a:tabLst/>
        <a:defRPr b="0" baseline="0" cap="none" i="0" spc="-170" strike="noStrike" sz="8500" u="none">
          <a:solidFill>
            <a:schemeClr val="accent1">
              <a:hueOff val="114395"/>
              <a:lumOff val="-24975"/>
            </a:schemeClr>
          </a:solidFill>
          <a:uFillTx/>
          <a:latin typeface="+mn-lt"/>
          <a:ea typeface="+mn-ea"/>
          <a:cs typeface="+mn-cs"/>
          <a:sym typeface="ヒラギノ角ゴ ProN W6"/>
        </a:defRPr>
      </a:lvl8pPr>
      <a:lvl9pPr marL="0" marR="0" indent="3657600" algn="l" defTabSz="2438338" rtl="0" latinLnBrk="0">
        <a:lnSpc>
          <a:spcPct val="80000"/>
        </a:lnSpc>
        <a:spcBef>
          <a:spcPts val="0"/>
        </a:spcBef>
        <a:spcAft>
          <a:spcPts val="0"/>
        </a:spcAft>
        <a:buClrTx/>
        <a:buSzTx/>
        <a:buFontTx/>
        <a:buNone/>
        <a:tabLst/>
        <a:defRPr b="0" baseline="0" cap="none" i="0" spc="-170" strike="noStrike" sz="8500" u="none">
          <a:solidFill>
            <a:schemeClr val="accent1">
              <a:hueOff val="114395"/>
              <a:lumOff val="-24975"/>
            </a:schemeClr>
          </a:solidFill>
          <a:uFillTx/>
          <a:latin typeface="+mn-lt"/>
          <a:ea typeface="+mn-ea"/>
          <a:cs typeface="+mn-cs"/>
          <a:sym typeface="ヒラギノ角ゴ ProN W6"/>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ヒラギノ角ゴ ProN W3"/>
          <a:ea typeface="ヒラギノ角ゴ ProN W3"/>
          <a:cs typeface="ヒラギノ角ゴ ProN W3"/>
          <a:sym typeface="ヒラギノ角ゴ ProN W3"/>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ヒラギノ角ゴ ProN W3"/>
          <a:ea typeface="ヒラギノ角ゴ ProN W3"/>
          <a:cs typeface="ヒラギノ角ゴ ProN W3"/>
          <a:sym typeface="ヒラギノ角ゴ ProN W3"/>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ヒラギノ角ゴ ProN W3"/>
          <a:ea typeface="ヒラギノ角ゴ ProN W3"/>
          <a:cs typeface="ヒラギノ角ゴ ProN W3"/>
          <a:sym typeface="ヒラギノ角ゴ ProN W3"/>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ヒラギノ角ゴ ProN W3"/>
          <a:ea typeface="ヒラギノ角ゴ ProN W3"/>
          <a:cs typeface="ヒラギノ角ゴ ProN W3"/>
          <a:sym typeface="ヒラギノ角ゴ ProN W3"/>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ヒラギノ角ゴ ProN W3"/>
          <a:ea typeface="ヒラギノ角ゴ ProN W3"/>
          <a:cs typeface="ヒラギノ角ゴ ProN W3"/>
          <a:sym typeface="ヒラギノ角ゴ ProN W3"/>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ヒラギノ角ゴ ProN W3"/>
          <a:ea typeface="ヒラギノ角ゴ ProN W3"/>
          <a:cs typeface="ヒラギノ角ゴ ProN W3"/>
          <a:sym typeface="ヒラギノ角ゴ ProN W3"/>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ヒラギノ角ゴ ProN W3"/>
          <a:ea typeface="ヒラギノ角ゴ ProN W3"/>
          <a:cs typeface="ヒラギノ角ゴ ProN W3"/>
          <a:sym typeface="ヒラギノ角ゴ ProN W3"/>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ヒラギノ角ゴ ProN W3"/>
          <a:ea typeface="ヒラギノ角ゴ ProN W3"/>
          <a:cs typeface="ヒラギノ角ゴ ProN W3"/>
          <a:sym typeface="ヒラギノ角ゴ ProN W3"/>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ヒラギノ角ゴ ProN W3"/>
          <a:ea typeface="ヒラギノ角ゴ ProN W3"/>
          <a:cs typeface="ヒラギノ角ゴ ProN W3"/>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ヒラギノ角ゴ ProN W3"/>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audio" Target="../media/media1.mp3"/><Relationship Id="rId5" Type="http://schemas.microsoft.com/office/2007/relationships/media" Target="../media/media1.mp3"/><Relationship Id="rId6" Type="http://schemas.openxmlformats.org/officeDocument/2006/relationships/image" Target="../media/image3.png"/><Relationship Id="rId7" Type="http://schemas.openxmlformats.org/officeDocument/2006/relationships/audio" Target="../media/media2.mp3"/><Relationship Id="rId8" Type="http://schemas.microsoft.com/office/2007/relationships/media" Target="../media/media2.mp3"/><Relationship Id="rId9" Type="http://schemas.openxmlformats.org/officeDocument/2006/relationships/audio" Target="../media/media3.mp3"/><Relationship Id="rId10" Type="http://schemas.microsoft.com/office/2007/relationships/media" Target="../media/media3.mp3"/><Relationship Id="rId11"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4.jpeg"/><Relationship Id="rId4"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audio" Target="../media/media4.mp3"/><Relationship Id="rId5" Type="http://schemas.microsoft.com/office/2007/relationships/media" Target="../media/media4.mp3"/><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brandx.png" descr="brandx.png"/>
          <p:cNvPicPr>
            <a:picLocks noChangeAspect="1"/>
          </p:cNvPicPr>
          <p:nvPr/>
        </p:nvPicPr>
        <p:blipFill>
          <a:blip r:embed="rId2">
            <a:extLst/>
          </a:blip>
          <a:stretch>
            <a:fillRect/>
          </a:stretch>
        </p:blipFill>
        <p:spPr>
          <a:xfrm>
            <a:off x="878065" y="-55017"/>
            <a:ext cx="3390603" cy="3390603"/>
          </a:xfrm>
          <a:prstGeom prst="rect">
            <a:avLst/>
          </a:prstGeom>
          <a:ln w="12700">
            <a:miter lim="400000"/>
          </a:ln>
        </p:spPr>
      </p:pic>
      <p:pic>
        <p:nvPicPr>
          <p:cNvPr id="152" name="triple.png" descr="triple.png"/>
          <p:cNvPicPr>
            <a:picLocks noChangeAspect="1"/>
          </p:cNvPicPr>
          <p:nvPr/>
        </p:nvPicPr>
        <p:blipFill>
          <a:blip r:embed="rId3">
            <a:extLst/>
          </a:blip>
          <a:srcRect l="21778" t="34158" r="21778" b="34158"/>
          <a:stretch>
            <a:fillRect/>
          </a:stretch>
        </p:blipFill>
        <p:spPr>
          <a:xfrm>
            <a:off x="19166503" y="422473"/>
            <a:ext cx="4339292" cy="2435786"/>
          </a:xfrm>
          <a:prstGeom prst="rect">
            <a:avLst/>
          </a:prstGeom>
          <a:ln w="12700">
            <a:miter lim="400000"/>
          </a:ln>
        </p:spPr>
      </p:pic>
      <p:sp>
        <p:nvSpPr>
          <p:cNvPr id="153" name="賢いサプリの選び方"/>
          <p:cNvSpPr txBox="1"/>
          <p:nvPr/>
        </p:nvSpPr>
        <p:spPr>
          <a:xfrm>
            <a:off x="4135615" y="763985"/>
            <a:ext cx="14973301" cy="17525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5500">
              <a:lnSpc>
                <a:spcPct val="20000"/>
              </a:lnSpc>
              <a:spcBef>
                <a:spcPts val="5900"/>
              </a:spcBef>
              <a:defRPr sz="13000">
                <a:solidFill>
                  <a:srgbClr val="FFFFFF"/>
                </a:solidFill>
                <a:latin typeface="ヒラギノ角ゴ StdN W8"/>
                <a:ea typeface="ヒラギノ角ゴ StdN W8"/>
                <a:cs typeface="ヒラギノ角ゴ StdN W8"/>
                <a:sym typeface="ヒラギノ角ゴ StdN W8"/>
              </a:defRPr>
            </a:lvl1pPr>
          </a:lstStyle>
          <a:p>
            <a:pPr/>
            <a:r>
              <a:t>賢いサプリの選び方</a:t>
            </a:r>
          </a:p>
        </p:txBody>
      </p:sp>
      <p:sp>
        <p:nvSpPr>
          <p:cNvPr id="154" name="1.製造元と販売元が同じ会社である…"/>
          <p:cNvSpPr txBox="1"/>
          <p:nvPr/>
        </p:nvSpPr>
        <p:spPr>
          <a:xfrm>
            <a:off x="2191499" y="3423642"/>
            <a:ext cx="22749375" cy="85090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825500">
              <a:defRPr sz="6800">
                <a:solidFill>
                  <a:srgbClr val="FFFFFF"/>
                </a:solidFill>
                <a:latin typeface="Helvetica"/>
                <a:ea typeface="Helvetica"/>
                <a:cs typeface="Helvetica"/>
                <a:sym typeface="Helvetica"/>
              </a:defRPr>
            </a:pPr>
            <a:r>
              <a:t>1.製造元と販売元が同じ会社である</a:t>
            </a:r>
          </a:p>
          <a:p>
            <a:pPr algn="l" defTabSz="825500">
              <a:defRPr sz="6800">
                <a:solidFill>
                  <a:srgbClr val="FFFFFF"/>
                </a:solidFill>
                <a:latin typeface="Helvetica"/>
                <a:ea typeface="Helvetica"/>
                <a:cs typeface="Helvetica"/>
                <a:sym typeface="Helvetica"/>
              </a:defRPr>
            </a:pPr>
            <a:r>
              <a:t>2.「1」に加えて、原材料の栽培も同じ会社である</a:t>
            </a:r>
          </a:p>
          <a:p>
            <a:pPr algn="l" defTabSz="825500">
              <a:defRPr sz="6800">
                <a:solidFill>
                  <a:srgbClr val="FFFFFF"/>
                </a:solidFill>
                <a:latin typeface="Helvetica"/>
                <a:ea typeface="Helvetica"/>
                <a:cs typeface="Helvetica"/>
                <a:sym typeface="Helvetica"/>
              </a:defRPr>
            </a:pPr>
            <a:r>
              <a:t>3.「2」に加えて、原材料の栽培する土地まで管理している</a:t>
            </a:r>
          </a:p>
          <a:p>
            <a:pPr algn="l" defTabSz="825500">
              <a:defRPr sz="6800">
                <a:solidFill>
                  <a:srgbClr val="FFFFFF"/>
                </a:solidFill>
                <a:latin typeface="Helvetica"/>
                <a:ea typeface="Helvetica"/>
                <a:cs typeface="Helvetica"/>
                <a:sym typeface="Helvetica"/>
              </a:defRPr>
            </a:pPr>
            <a:r>
              <a:t>4.原材料に何が使われているか全てがわかる</a:t>
            </a:r>
          </a:p>
          <a:p>
            <a:pPr algn="l" defTabSz="825500">
              <a:defRPr sz="6800">
                <a:solidFill>
                  <a:srgbClr val="FFFFFF"/>
                </a:solidFill>
                <a:latin typeface="Helvetica"/>
                <a:ea typeface="Helvetica"/>
                <a:cs typeface="Helvetica"/>
                <a:sym typeface="Helvetica"/>
              </a:defRPr>
            </a:pPr>
            <a:r>
              <a:t>5.販売後、エンドユーザーに届くまでも管理している</a:t>
            </a:r>
          </a:p>
          <a:p>
            <a:pPr algn="l" defTabSz="825500">
              <a:defRPr sz="6800">
                <a:solidFill>
                  <a:srgbClr val="FFFFFF"/>
                </a:solidFill>
                <a:latin typeface="Helvetica"/>
                <a:ea typeface="Helvetica"/>
                <a:cs typeface="Helvetica"/>
                <a:sym typeface="Helvetica"/>
              </a:defRPr>
            </a:pPr>
            <a:r>
              <a:t>6.100%現金返済保証がついている（1年間）</a:t>
            </a:r>
          </a:p>
        </p:txBody>
      </p:sp>
      <p:pic>
        <p:nvPicPr>
          <p:cNvPr id="155" name="Quiz-Results01-1.mp3" descr="Quiz-Results01-1.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5986095" y="14863243"/>
            <a:ext cx="571501" cy="571501"/>
          </a:xfrm>
          <a:prstGeom prst="rect">
            <a:avLst/>
          </a:prstGeom>
          <a:ln w="12700">
            <a:miter lim="400000"/>
          </a:ln>
        </p:spPr>
      </p:pic>
      <p:pic>
        <p:nvPicPr>
          <p:cNvPr id="156" name="Ta-da-sound.mp3" descr="Ta-da-sound.mp3"/>
          <p:cNvPicPr>
            <a:picLocks noChangeAspect="0"/>
          </p:cNvPicPr>
          <p:nvPr>
            <a:audioFile r:link="rId7"/>
            <p:extLst>
              <p:ext uri="{DAA4B4D4-6D71-4841-9C94-3DE7FCFB9230}">
                <p14:media xmlns:p14="http://schemas.microsoft.com/office/powerpoint/2010/main" r:embed="rId8"/>
              </p:ext>
            </p:extLst>
          </p:nvPr>
        </p:nvPicPr>
        <p:blipFill>
          <a:blip r:embed="rId6">
            <a:extLst/>
          </a:blip>
          <a:stretch>
            <a:fillRect/>
          </a:stretch>
        </p:blipFill>
        <p:spPr>
          <a:xfrm>
            <a:off x="21052369" y="14725415"/>
            <a:ext cx="571501" cy="571501"/>
          </a:xfrm>
          <a:prstGeom prst="rect">
            <a:avLst/>
          </a:prstGeom>
          <a:ln w="12700">
            <a:miter lim="400000"/>
          </a:ln>
        </p:spPr>
      </p:pic>
      <p:pic>
        <p:nvPicPr>
          <p:cNvPr id="157" name="people_people-stadium-cheer1.mp3" descr="people_people-stadium-cheer1.mp3"/>
          <p:cNvPicPr>
            <a:picLocks noChangeAspect="0"/>
          </p:cNvPicPr>
          <p:nvPr>
            <a:audioFile r:link="rId9"/>
            <p:extLst>
              <p:ext uri="{DAA4B4D4-6D71-4841-9C94-3DE7FCFB9230}">
                <p14:media xmlns:p14="http://schemas.microsoft.com/office/powerpoint/2010/main" r:embed="rId10"/>
              </p:ext>
            </p:extLst>
          </p:nvPr>
        </p:nvPicPr>
        <p:blipFill>
          <a:blip r:embed="rId6">
            <a:extLst/>
          </a:blip>
          <a:stretch>
            <a:fillRect/>
          </a:stretch>
        </p:blipFill>
        <p:spPr>
          <a:xfrm>
            <a:off x="18491200" y="13868400"/>
            <a:ext cx="571500" cy="571500"/>
          </a:xfrm>
          <a:prstGeom prst="rect">
            <a:avLst/>
          </a:prstGeom>
          <a:ln w="12700">
            <a:miter lim="400000"/>
          </a:ln>
        </p:spPr>
      </p:pic>
      <p:pic>
        <p:nvPicPr>
          <p:cNvPr id="158" name="tip36_1.png" descr="tip36_1.png"/>
          <p:cNvPicPr>
            <a:picLocks noChangeAspect="1"/>
          </p:cNvPicPr>
          <p:nvPr/>
        </p:nvPicPr>
        <p:blipFill>
          <a:blip r:embed="rId11">
            <a:extLst/>
          </a:blip>
          <a:stretch>
            <a:fillRect/>
          </a:stretch>
        </p:blipFill>
        <p:spPr>
          <a:xfrm>
            <a:off x="16535400" y="10397252"/>
            <a:ext cx="3886200" cy="3242549"/>
          </a:xfrm>
          <a:prstGeom prst="rect">
            <a:avLst/>
          </a:prstGeom>
          <a:ln w="12700">
            <a:miter lim="400000"/>
          </a:ln>
        </p:spPr>
      </p:pic>
      <p:sp>
        <p:nvSpPr>
          <p:cNvPr id="159" name="コールアウト"/>
          <p:cNvSpPr/>
          <p:nvPr/>
        </p:nvSpPr>
        <p:spPr>
          <a:xfrm>
            <a:off x="19207559" y="8134647"/>
            <a:ext cx="4878388" cy="36175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56" y="0"/>
                </a:moveTo>
                <a:cubicBezTo>
                  <a:pt x="6839" y="0"/>
                  <a:pt x="6500" y="457"/>
                  <a:pt x="6500" y="1019"/>
                </a:cubicBezTo>
                <a:lnTo>
                  <a:pt x="6500" y="19948"/>
                </a:lnTo>
                <a:lnTo>
                  <a:pt x="0" y="21600"/>
                </a:lnTo>
                <a:lnTo>
                  <a:pt x="6741" y="21218"/>
                </a:lnTo>
                <a:cubicBezTo>
                  <a:pt x="6876" y="21389"/>
                  <a:pt x="7056" y="21496"/>
                  <a:pt x="7256" y="21496"/>
                </a:cubicBezTo>
                <a:lnTo>
                  <a:pt x="20844" y="21496"/>
                </a:lnTo>
                <a:cubicBezTo>
                  <a:pt x="21261" y="21496"/>
                  <a:pt x="21600" y="21041"/>
                  <a:pt x="21600" y="20479"/>
                </a:cubicBezTo>
                <a:lnTo>
                  <a:pt x="21600" y="1019"/>
                </a:lnTo>
                <a:cubicBezTo>
                  <a:pt x="21600" y="457"/>
                  <a:pt x="21261" y="0"/>
                  <a:pt x="20844" y="0"/>
                </a:cubicBezTo>
                <a:lnTo>
                  <a:pt x="7256" y="0"/>
                </a:lnTo>
                <a:close/>
              </a:path>
            </a:pathLst>
          </a:custGeom>
          <a:solidFill>
            <a:srgbClr val="FFFFFF"/>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160" name="そ、そ、そ…"/>
          <p:cNvSpPr txBox="1"/>
          <p:nvPr/>
        </p:nvSpPr>
        <p:spPr>
          <a:xfrm>
            <a:off x="20893949" y="8417024"/>
            <a:ext cx="2908301"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4400">
                <a:solidFill>
                  <a:srgbClr val="000000"/>
                </a:solidFill>
                <a:latin typeface="ヒラギノ明朝 ProN W3"/>
                <a:ea typeface="ヒラギノ明朝 ProN W3"/>
                <a:cs typeface="ヒラギノ明朝 ProN W3"/>
                <a:sym typeface="ヒラギノ明朝 ProN W3"/>
              </a:defRPr>
            </a:pPr>
            <a:r>
              <a:t>そ、そ、そ</a:t>
            </a:r>
          </a:p>
          <a:p>
            <a:pPr defTabSz="825500">
              <a:defRPr sz="4400">
                <a:solidFill>
                  <a:srgbClr val="000000"/>
                </a:solidFill>
                <a:latin typeface="ヒラギノ明朝 ProN W3"/>
                <a:ea typeface="ヒラギノ明朝 ProN W3"/>
                <a:cs typeface="ヒラギノ明朝 ProN W3"/>
                <a:sym typeface="ヒラギノ明朝 ProN W3"/>
              </a:defRPr>
            </a:pPr>
            <a:r>
              <a:t>そんな夢の</a:t>
            </a:r>
          </a:p>
          <a:p>
            <a:pPr defTabSz="825500">
              <a:defRPr sz="4400">
                <a:solidFill>
                  <a:srgbClr val="000000"/>
                </a:solidFill>
                <a:latin typeface="ヒラギノ明朝 ProN W3"/>
                <a:ea typeface="ヒラギノ明朝 ProN W3"/>
                <a:cs typeface="ヒラギノ明朝 ProN W3"/>
                <a:sym typeface="ヒラギノ明朝 ProN W3"/>
              </a:defRPr>
            </a:pPr>
            <a:r>
              <a:t>サプリって</a:t>
            </a:r>
          </a:p>
          <a:p>
            <a:pPr defTabSz="825500">
              <a:defRPr sz="4400">
                <a:solidFill>
                  <a:srgbClr val="000000"/>
                </a:solidFill>
                <a:latin typeface="ヒラギノ明朝 ProN W3"/>
                <a:ea typeface="ヒラギノ明朝 ProN W3"/>
                <a:cs typeface="ヒラギノ明朝 ProN W3"/>
                <a:sym typeface="ヒラギノ明朝 ProN W3"/>
              </a:defRPr>
            </a:pPr>
            <a:r>
              <a:t>あるのか？</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54">
                                            <p:bg/>
                                          </p:spTgt>
                                        </p:tgtEl>
                                        <p:attrNameLst>
                                          <p:attrName>style.visibility</p:attrName>
                                        </p:attrNameLst>
                                      </p:cBhvr>
                                      <p:to>
                                        <p:strVal val="visible"/>
                                      </p:to>
                                    </p:set>
                                  </p:childTnLst>
                                </p:cTn>
                              </p:par>
                              <p:par>
                                <p:cTn id="7" presetClass="entr" nodeType="withEffect" presetSubtype="0" presetID="1" grpId="1" fill="hold">
                                  <p:stCondLst>
                                    <p:cond delay="0"/>
                                  </p:stCondLst>
                                  <p:iterate type="lt" backwards="0">
                                    <p:tmAbs val="100"/>
                                  </p:iterate>
                                  <p:childTnLst>
                                    <p:set>
                                      <p:cBhvr>
                                        <p:cTn id="8" fill="hold"/>
                                        <p:tgtEl>
                                          <p:spTgt spid="1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lt" backwards="0">
                                    <p:tmAbs val="100"/>
                                  </p:iterate>
                                  <p:childTnLst>
                                    <p:set>
                                      <p:cBhvr>
                                        <p:cTn id="12" fill="hold"/>
                                        <p:tgtEl>
                                          <p:spTgt spid="1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lt" backwards="0">
                                    <p:tmAbs val="100"/>
                                  </p:iterate>
                                  <p:childTnLst>
                                    <p:set>
                                      <p:cBhvr>
                                        <p:cTn id="16" fill="hold"/>
                                        <p:tgtEl>
                                          <p:spTgt spid="1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lt" backwards="0">
                                    <p:tmAbs val="100"/>
                                  </p:iterate>
                                  <p:childTnLst>
                                    <p:set>
                                      <p:cBhvr>
                                        <p:cTn id="20" fill="hold"/>
                                        <p:tgtEl>
                                          <p:spTgt spid="15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lt" backwards="0">
                                    <p:tmAbs val="100"/>
                                  </p:iterate>
                                  <p:childTnLst>
                                    <p:set>
                                      <p:cBhvr>
                                        <p:cTn id="24" fill="hold"/>
                                        <p:tgtEl>
                                          <p:spTgt spid="15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lt" backwards="0">
                                    <p:tmAbs val="100"/>
                                  </p:iterate>
                                  <p:childTnLst>
                                    <p:set>
                                      <p:cBhvr>
                                        <p:cTn id="28" fill="hold"/>
                                        <p:tgtEl>
                                          <p:spTgt spid="15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2" fill="hold">
                                  <p:stCondLst>
                                    <p:cond delay="0"/>
                                  </p:stCondLst>
                                  <p:iterate type="el" backwards="0">
                                    <p:tmAbs val="0"/>
                                  </p:iterate>
                                  <p:childTnLst>
                                    <p:set>
                                      <p:cBhvr>
                                        <p:cTn id="32" fill="hold"/>
                                        <p:tgtEl>
                                          <p:spTgt spid="158"/>
                                        </p:tgtEl>
                                        <p:attrNameLst>
                                          <p:attrName>style.visibility</p:attrName>
                                        </p:attrNameLst>
                                      </p:cBhvr>
                                      <p:to>
                                        <p:strVal val="visible"/>
                                      </p:to>
                                    </p:set>
                                  </p:childTnLst>
                                </p:cTn>
                              </p:par>
                            </p:childTnLst>
                          </p:cTn>
                        </p:par>
                        <p:par>
                          <p:cTn id="33" fill="hold">
                            <p:stCondLst>
                              <p:cond delay="0"/>
                            </p:stCondLst>
                            <p:childTnLst>
                              <p:par>
                                <p:cTn id="34" presetClass="entr" nodeType="afterEffect" presetID="10" grpId="3" fill="hold">
                                  <p:stCondLst>
                                    <p:cond delay="0"/>
                                  </p:stCondLst>
                                  <p:iterate type="el" backwards="0">
                                    <p:tmAbs val="0"/>
                                  </p:iterate>
                                  <p:childTnLst>
                                    <p:set>
                                      <p:cBhvr>
                                        <p:cTn id="35" fill="hold"/>
                                        <p:tgtEl>
                                          <p:spTgt spid="159"/>
                                        </p:tgtEl>
                                        <p:attrNameLst>
                                          <p:attrName>style.visibility</p:attrName>
                                        </p:attrNameLst>
                                      </p:cBhvr>
                                      <p:to>
                                        <p:strVal val="visible"/>
                                      </p:to>
                                    </p:set>
                                    <p:animEffect filter="fade" transition="in">
                                      <p:cBhvr>
                                        <p:cTn id="36" dur="1000"/>
                                        <p:tgtEl>
                                          <p:spTgt spid="159"/>
                                        </p:tgtEl>
                                      </p:cBhvr>
                                    </p:animEffect>
                                  </p:childTnLst>
                                </p:cTn>
                              </p:par>
                            </p:childTnLst>
                          </p:cTn>
                        </p:par>
                        <p:par>
                          <p:cTn id="37" fill="hold">
                            <p:stCondLst>
                              <p:cond delay="1000"/>
                            </p:stCondLst>
                            <p:childTnLst>
                              <p:par>
                                <p:cTn id="38" presetClass="entr" nodeType="afterEffect" presetSubtype="0" presetID="1" grpId="4" fill="hold">
                                  <p:stCondLst>
                                    <p:cond delay="0"/>
                                  </p:stCondLst>
                                  <p:iterate type="lt" backwards="0">
                                    <p:tmAbs val="100"/>
                                  </p:iterate>
                                  <p:childTnLst>
                                    <p:set>
                                      <p:cBhvr>
                                        <p:cTn id="39" fill="hold"/>
                                        <p:tgtEl>
                                          <p:spTgt spid="16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mph" nodeType="clickEffect" presetSubtype="0" presetID="32" grpId="5" repeatCount="9000" fill="hold">
                                  <p:stCondLst>
                                    <p:cond delay="0"/>
                                  </p:stCondLst>
                                  <p:childTnLst>
                                    <p:animRot by="300000">
                                      <p:cBhvr>
                                        <p:cTn id="43" dur="25" fill="hold">
                                          <p:stCondLst>
                                            <p:cond delay="0"/>
                                          </p:stCondLst>
                                        </p:cTn>
                                        <p:tgtEl>
                                          <p:spTgt spid="152"/>
                                        </p:tgtEl>
                                        <p:attrNameLst>
                                          <p:attrName>r</p:attrName>
                                        </p:attrNameLst>
                                      </p:cBhvr>
                                    </p:animRot>
                                    <p:animRot by="-600000">
                                      <p:cBhvr>
                                        <p:cTn id="44" dur="50" fill="hold">
                                          <p:stCondLst>
                                            <p:cond delay="50"/>
                                          </p:stCondLst>
                                        </p:cTn>
                                        <p:tgtEl>
                                          <p:spTgt spid="152"/>
                                        </p:tgtEl>
                                        <p:attrNameLst>
                                          <p:attrName>r</p:attrName>
                                        </p:attrNameLst>
                                      </p:cBhvr>
                                    </p:animRot>
                                    <p:animRot by="600000">
                                      <p:cBhvr>
                                        <p:cTn id="45" dur="50" fill="hold">
                                          <p:stCondLst>
                                            <p:cond delay="100"/>
                                          </p:stCondLst>
                                        </p:cTn>
                                        <p:tgtEl>
                                          <p:spTgt spid="152"/>
                                        </p:tgtEl>
                                        <p:attrNameLst>
                                          <p:attrName>r</p:attrName>
                                        </p:attrNameLst>
                                      </p:cBhvr>
                                    </p:animRot>
                                    <p:animRot by="-600000">
                                      <p:cBhvr>
                                        <p:cTn id="46" dur="50" fill="hold">
                                          <p:stCondLst>
                                            <p:cond delay="150"/>
                                          </p:stCondLst>
                                        </p:cTn>
                                        <p:tgtEl>
                                          <p:spTgt spid="152"/>
                                        </p:tgtEl>
                                        <p:attrNameLst>
                                          <p:attrName>r</p:attrName>
                                        </p:attrNameLst>
                                      </p:cBhvr>
                                    </p:animRot>
                                    <p:animRot by="300000">
                                      <p:cBhvr>
                                        <p:cTn id="47" dur="50" fill="hold">
                                          <p:stCondLst>
                                            <p:cond delay="200"/>
                                          </p:stCondLst>
                                        </p:cTn>
                                        <p:tgtEl>
                                          <p:spTgt spid="152"/>
                                        </p:tgtEl>
                                        <p:attrNameLst>
                                          <p:attrName>r</p:attrName>
                                        </p:attrNameLst>
                                      </p:cBhvr>
                                    </p:animRot>
                                  </p:childTnLst>
                                </p:cTn>
                              </p:par>
                            </p:childTnLst>
                          </p:cTn>
                        </p:par>
                        <p:par>
                          <p:cTn id="48" fill="hold">
                            <p:stCondLst>
                              <p:cond delay="0"/>
                            </p:stCondLst>
                            <p:childTnLst>
                              <p:par>
                                <p:cTn id="49" presetClass="emph" nodeType="withEffect" presetSubtype="0" presetID="32" grpId="6" repeatCount="9000" fill="hold">
                                  <p:stCondLst>
                                    <p:cond delay="0"/>
                                  </p:stCondLst>
                                  <p:childTnLst>
                                    <p:animRot by="300000">
                                      <p:cBhvr>
                                        <p:cTn id="50" dur="25" fill="hold">
                                          <p:stCondLst>
                                            <p:cond delay="0"/>
                                          </p:stCondLst>
                                        </p:cTn>
                                        <p:tgtEl>
                                          <p:spTgt spid="151"/>
                                        </p:tgtEl>
                                        <p:attrNameLst>
                                          <p:attrName>r</p:attrName>
                                        </p:attrNameLst>
                                      </p:cBhvr>
                                    </p:animRot>
                                    <p:animRot by="-600000">
                                      <p:cBhvr>
                                        <p:cTn id="51" dur="50" fill="hold">
                                          <p:stCondLst>
                                            <p:cond delay="50"/>
                                          </p:stCondLst>
                                        </p:cTn>
                                        <p:tgtEl>
                                          <p:spTgt spid="151"/>
                                        </p:tgtEl>
                                        <p:attrNameLst>
                                          <p:attrName>r</p:attrName>
                                        </p:attrNameLst>
                                      </p:cBhvr>
                                    </p:animRot>
                                    <p:animRot by="600000">
                                      <p:cBhvr>
                                        <p:cTn id="52" dur="50" fill="hold">
                                          <p:stCondLst>
                                            <p:cond delay="100"/>
                                          </p:stCondLst>
                                        </p:cTn>
                                        <p:tgtEl>
                                          <p:spTgt spid="151"/>
                                        </p:tgtEl>
                                        <p:attrNameLst>
                                          <p:attrName>r</p:attrName>
                                        </p:attrNameLst>
                                      </p:cBhvr>
                                    </p:animRot>
                                    <p:animRot by="-600000">
                                      <p:cBhvr>
                                        <p:cTn id="53" dur="50" fill="hold">
                                          <p:stCondLst>
                                            <p:cond delay="150"/>
                                          </p:stCondLst>
                                        </p:cTn>
                                        <p:tgtEl>
                                          <p:spTgt spid="151"/>
                                        </p:tgtEl>
                                        <p:attrNameLst>
                                          <p:attrName>r</p:attrName>
                                        </p:attrNameLst>
                                      </p:cBhvr>
                                    </p:animRot>
                                    <p:animRot by="300000">
                                      <p:cBhvr>
                                        <p:cTn id="54" dur="50" fill="hold">
                                          <p:stCondLst>
                                            <p:cond delay="200"/>
                                          </p:stCondLst>
                                        </p:cTn>
                                        <p:tgtEl>
                                          <p:spTgt spid="151"/>
                                        </p:tgtEl>
                                        <p:attrNameLst>
                                          <p:attrName>r</p:attrName>
                                        </p:attrNameLst>
                                      </p:cBhvr>
                                    </p:animRot>
                                  </p:childTnLst>
                                </p:cTn>
                              </p:par>
                            </p:childTnLst>
                          </p:cTn>
                        </p:par>
                        <p:par>
                          <p:cTn id="55" fill="hold">
                            <p:stCondLst>
                              <p:cond delay="250"/>
                            </p:stCondLst>
                            <p:childTnLst>
                              <p:par>
                                <p:cTn id="56" presetClass="mediacall" nodeType="afterEffect" presetSubtype="0" presetID="1" grpId="7" fill="hold">
                                  <p:stCondLst>
                                    <p:cond delay="0"/>
                                  </p:stCondLst>
                                  <p:childTnLst>
                                    <p:cmd type="call" cmd="playFrom(0.0)">
                                      <p:cBhvr>
                                        <p:cTn id="57" dur="6556" fill="hold"/>
                                        <p:tgtEl>
                                          <p:spTgt spid="155"/>
                                        </p:tgtEl>
                                      </p:cBhvr>
                                    </p:cmd>
                                  </p:childTnLst>
                                </p:cTn>
                              </p:par>
                            </p:childTnLst>
                          </p:cTn>
                        </p:par>
                        <p:par>
                          <p:cTn id="58" fill="hold">
                            <p:stCondLst>
                              <p:cond delay="6806"/>
                            </p:stCondLst>
                            <p:childTnLst>
                              <p:par>
                                <p:cTn id="59" presetClass="exit" nodeType="afterEffect" presetID="9" grpId="8" fill="hold">
                                  <p:stCondLst>
                                    <p:cond delay="0"/>
                                  </p:stCondLst>
                                  <p:iterate type="el" backwards="0">
                                    <p:tmAbs val="0"/>
                                  </p:iterate>
                                  <p:childTnLst>
                                    <p:animEffect filter="dissolve" transition="out">
                                      <p:cBhvr>
                                        <p:cTn id="60" dur="900" fill="hold"/>
                                        <p:tgtEl>
                                          <p:spTgt spid="151"/>
                                        </p:tgtEl>
                                      </p:cBhvr>
                                    </p:animEffect>
                                    <p:set>
                                      <p:cBhvr>
                                        <p:cTn id="61" fill="hold">
                                          <p:stCondLst>
                                            <p:cond delay="899"/>
                                          </p:stCondLst>
                                        </p:cTn>
                                        <p:tgtEl>
                                          <p:spTgt spid="151"/>
                                        </p:tgtEl>
                                        <p:attrNameLst>
                                          <p:attrName>style.visibility</p:attrName>
                                        </p:attrNameLst>
                                      </p:cBhvr>
                                      <p:to>
                                        <p:strVal val="hidden"/>
                                      </p:to>
                                    </p:set>
                                  </p:childTnLst>
                                </p:cTn>
                              </p:par>
                            </p:childTnLst>
                          </p:cTn>
                        </p:par>
                        <p:par>
                          <p:cTn id="62" fill="hold">
                            <p:stCondLst>
                              <p:cond delay="7706"/>
                            </p:stCondLst>
                            <p:childTnLst>
                              <p:par>
                                <p:cTn id="63" presetClass="mediacall" nodeType="afterEffect" presetSubtype="0" presetID="1" grpId="10" fill="hold">
                                  <p:stCondLst>
                                    <p:cond delay="0"/>
                                  </p:stCondLst>
                                  <p:childTnLst>
                                    <p:cmd type="call" cmd="playFrom(0.0)">
                                      <p:cBhvr>
                                        <p:cTn id="64" dur="2507" fill="hold"/>
                                        <p:tgtEl>
                                          <p:spTgt spid="156"/>
                                        </p:tgtEl>
                                      </p:cBhvr>
                                    </p:cmd>
                                  </p:childTnLst>
                                </p:cTn>
                              </p:par>
                            </p:childTnLst>
                          </p:cTn>
                        </p:par>
                        <p:par>
                          <p:cTn id="65" fill="hold">
                            <p:stCondLst>
                              <p:cond delay="10213"/>
                            </p:stCondLst>
                            <p:childTnLst>
                              <p:par>
                                <p:cTn id="66" presetClass="mediacall" nodeType="afterEffect" presetSubtype="0" presetID="1" grpId="11" fill="hold">
                                  <p:stCondLst>
                                    <p:cond delay="100"/>
                                  </p:stCondLst>
                                  <p:childTnLst>
                                    <p:cmd type="call" cmd="playFrom(0.0)">
                                      <p:cBhvr>
                                        <p:cTn id="67" dur="4823" fill="hold"/>
                                        <p:tgtEl>
                                          <p:spTgt spid="157"/>
                                        </p:tgtEl>
                                      </p:cBhvr>
                                    </p:cmd>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68" fill="hold" display="0">
                  <p:stCondLst>
                    <p:cond delay="indefinite"/>
                  </p:stCondLst>
                </p:cTn>
                <p:tgtEl>
                  <p:spTgt spid="155"/>
                </p:tgtEl>
              </p:cMediaNode>
            </p:audio>
            <p:audio isNarration="0">
              <p:cMediaNode mute="0" showWhenStopped="0" numSld="1" vol="100000">
                <p:cTn id="69" fill="hold" display="0">
                  <p:stCondLst>
                    <p:cond delay="indefinite"/>
                  </p:stCondLst>
                </p:cTn>
                <p:tgtEl>
                  <p:spTgt spid="156"/>
                </p:tgtEl>
              </p:cMediaNode>
            </p:audio>
            <p:audio isNarration="0">
              <p:cMediaNode mute="0" showWhenStopped="0" numSld="1" vol="100000">
                <p:cTn id="70" fill="hold" display="0">
                  <p:stCondLst>
                    <p:cond delay="indefinite"/>
                  </p:stCondLst>
                </p:cTn>
                <p:tgtEl>
                  <p:spTgt spid="157"/>
                </p:tgtEl>
              </p:cMediaNode>
            </p:audio>
          </p:childTnLst>
        </p:cTn>
      </p:par>
    </p:tnLst>
    <p:bldLst>
      <p:bldP build="whole" bldLvl="1" animBg="1" rev="0" advAuto="0" spid="152" grpId="5"/>
      <p:bldP build="whole" bldLvl="1" animBg="1" rev="0" advAuto="0" spid="151" grpId="6"/>
      <p:bldP build="p" bldLvl="5" animBg="1" rev="0" advAuto="0" spid="154" grpId="1"/>
      <p:bldP build="whole" bldLvl="1" animBg="1" rev="0" advAuto="0" spid="151" grpId="8"/>
      <p:bldP build="whole" bldLvl="1" animBg="1" rev="0" advAuto="0" spid="159" grpId="3"/>
      <p:bldP build="whole" bldLvl="1" animBg="1" rev="0" advAuto="0" spid="158" grpId="2"/>
      <p:bldP build="whole" bldLvl="1" animBg="1" rev="0" advAuto="0" spid="160" grpId="4"/>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1回分（10g）当たり：エネルギー 40kcal"/>
          <p:cNvSpPr txBox="1"/>
          <p:nvPr/>
        </p:nvSpPr>
        <p:spPr>
          <a:xfrm>
            <a:off x="12290803" y="12105151"/>
            <a:ext cx="6828065" cy="4885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642937">
              <a:defRPr>
                <a:solidFill>
                  <a:srgbClr val="FFFFFF"/>
                </a:solidFill>
                <a:latin typeface="Arial"/>
                <a:ea typeface="Arial"/>
                <a:cs typeface="Arial"/>
                <a:sym typeface="Arial"/>
              </a:defRPr>
            </a:lvl1pPr>
          </a:lstStyle>
          <a:p>
            <a:pPr/>
            <a:r>
              <a:t>1回分（10g）当たり：エネルギー 40kcal</a:t>
            </a:r>
          </a:p>
        </p:txBody>
      </p:sp>
      <p:sp>
        <p:nvSpPr>
          <p:cNvPr id="478" name="四角形"/>
          <p:cNvSpPr/>
          <p:nvPr/>
        </p:nvSpPr>
        <p:spPr>
          <a:xfrm>
            <a:off x="4872324" y="5574472"/>
            <a:ext cx="3557005"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79" name="四角形"/>
          <p:cNvSpPr/>
          <p:nvPr/>
        </p:nvSpPr>
        <p:spPr>
          <a:xfrm>
            <a:off x="8566439" y="5574472"/>
            <a:ext cx="3557005"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80" name="四角形"/>
          <p:cNvSpPr/>
          <p:nvPr/>
        </p:nvSpPr>
        <p:spPr>
          <a:xfrm>
            <a:off x="12260555" y="5574472"/>
            <a:ext cx="3557005"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81" name="四角形"/>
          <p:cNvSpPr/>
          <p:nvPr/>
        </p:nvSpPr>
        <p:spPr>
          <a:xfrm>
            <a:off x="15954671" y="5574472"/>
            <a:ext cx="3557004"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82" name="たんぱく質 8g"/>
          <p:cNvSpPr txBox="1"/>
          <p:nvPr/>
        </p:nvSpPr>
        <p:spPr>
          <a:xfrm>
            <a:off x="5549774" y="5872015"/>
            <a:ext cx="2091097"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たんぱく質 8g</a:t>
            </a:r>
          </a:p>
        </p:txBody>
      </p:sp>
      <p:sp>
        <p:nvSpPr>
          <p:cNvPr id="483" name="脂質 0.28-0.81g"/>
          <p:cNvSpPr txBox="1"/>
          <p:nvPr/>
        </p:nvSpPr>
        <p:spPr>
          <a:xfrm>
            <a:off x="9129859" y="5872015"/>
            <a:ext cx="2307333"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脂質 0.28-0.81g</a:t>
            </a:r>
          </a:p>
        </p:txBody>
      </p:sp>
      <p:sp>
        <p:nvSpPr>
          <p:cNvPr id="484" name="炭水化物 0.05-0.45g"/>
          <p:cNvSpPr txBox="1"/>
          <p:nvPr/>
        </p:nvSpPr>
        <p:spPr>
          <a:xfrm>
            <a:off x="12502505" y="5872015"/>
            <a:ext cx="2916933"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炭水化物 0.05-0.45g</a:t>
            </a:r>
          </a:p>
        </p:txBody>
      </p:sp>
      <p:sp>
        <p:nvSpPr>
          <p:cNvPr id="485" name="ナトリウム 100mg"/>
          <p:cNvSpPr txBox="1"/>
          <p:nvPr/>
        </p:nvSpPr>
        <p:spPr>
          <a:xfrm>
            <a:off x="16319442" y="5872015"/>
            <a:ext cx="2684029"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ナトリウム 100mg</a:t>
            </a:r>
          </a:p>
        </p:txBody>
      </p:sp>
      <p:sp>
        <p:nvSpPr>
          <p:cNvPr id="486" name="四角形"/>
          <p:cNvSpPr/>
          <p:nvPr/>
        </p:nvSpPr>
        <p:spPr>
          <a:xfrm>
            <a:off x="4872324" y="6773114"/>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87" name="四角形"/>
          <p:cNvSpPr/>
          <p:nvPr/>
        </p:nvSpPr>
        <p:spPr>
          <a:xfrm>
            <a:off x="8566439" y="6773114"/>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88" name="四角形"/>
          <p:cNvSpPr/>
          <p:nvPr/>
        </p:nvSpPr>
        <p:spPr>
          <a:xfrm>
            <a:off x="12260555" y="6773114"/>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89" name="四角形"/>
          <p:cNvSpPr/>
          <p:nvPr/>
        </p:nvSpPr>
        <p:spPr>
          <a:xfrm>
            <a:off x="15954671" y="6773114"/>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90" name="鉄 1.5mg"/>
          <p:cNvSpPr txBox="1"/>
          <p:nvPr/>
        </p:nvSpPr>
        <p:spPr>
          <a:xfrm>
            <a:off x="5918339" y="7070656"/>
            <a:ext cx="1392189"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鉄 1.5mg</a:t>
            </a:r>
          </a:p>
        </p:txBody>
      </p:sp>
      <p:sp>
        <p:nvSpPr>
          <p:cNvPr id="491" name="カルシウム 10mg"/>
          <p:cNvSpPr txBox="1"/>
          <p:nvPr/>
        </p:nvSpPr>
        <p:spPr>
          <a:xfrm>
            <a:off x="9025425" y="7070656"/>
            <a:ext cx="2505370"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カルシウム 10mg</a:t>
            </a:r>
          </a:p>
        </p:txBody>
      </p:sp>
      <p:sp>
        <p:nvSpPr>
          <p:cNvPr id="492" name="アミノ酸アルギニン 600mg"/>
          <p:cNvSpPr txBox="1"/>
          <p:nvPr/>
        </p:nvSpPr>
        <p:spPr>
          <a:xfrm>
            <a:off x="12204835" y="7082941"/>
            <a:ext cx="3585337" cy="46393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sz="2200">
                <a:solidFill>
                  <a:srgbClr val="FFFFFF"/>
                </a:solidFill>
                <a:latin typeface="Arial"/>
                <a:ea typeface="Arial"/>
                <a:cs typeface="Arial"/>
                <a:sym typeface="Arial"/>
              </a:defRPr>
            </a:lvl1pPr>
          </a:lstStyle>
          <a:p>
            <a:pPr/>
            <a:r>
              <a:t>アミノ酸アルギニン 600mg</a:t>
            </a:r>
          </a:p>
        </p:txBody>
      </p:sp>
      <p:sp>
        <p:nvSpPr>
          <p:cNvPr id="493" name="四角形"/>
          <p:cNvSpPr/>
          <p:nvPr/>
        </p:nvSpPr>
        <p:spPr>
          <a:xfrm>
            <a:off x="4872324" y="7971756"/>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94" name="四角形"/>
          <p:cNvSpPr/>
          <p:nvPr/>
        </p:nvSpPr>
        <p:spPr>
          <a:xfrm>
            <a:off x="8566439" y="7971756"/>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95" name="四角形"/>
          <p:cNvSpPr/>
          <p:nvPr/>
        </p:nvSpPr>
        <p:spPr>
          <a:xfrm>
            <a:off x="12260555" y="7971756"/>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96" name="四角形"/>
          <p:cNvSpPr/>
          <p:nvPr/>
        </p:nvSpPr>
        <p:spPr>
          <a:xfrm>
            <a:off x="15954671" y="7971756"/>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97" name="フェニルアラニン&amp;チロシン…"/>
          <p:cNvSpPr txBox="1"/>
          <p:nvPr/>
        </p:nvSpPr>
        <p:spPr>
          <a:xfrm>
            <a:off x="8664796" y="8094821"/>
            <a:ext cx="3360292" cy="8374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defRPr sz="2000">
                <a:solidFill>
                  <a:srgbClr val="FFFFFF"/>
                </a:solidFill>
                <a:latin typeface="Arial"/>
                <a:ea typeface="Arial"/>
                <a:cs typeface="Arial"/>
                <a:sym typeface="Arial"/>
              </a:defRPr>
            </a:pPr>
            <a:r>
              <a:t>フェニルアラニン&amp;チロシン</a:t>
            </a:r>
          </a:p>
          <a:p>
            <a:pPr defTabSz="642937">
              <a:defRPr sz="2000">
                <a:solidFill>
                  <a:srgbClr val="FFFFFF"/>
                </a:solidFill>
                <a:latin typeface="Arial"/>
                <a:ea typeface="Arial"/>
                <a:cs typeface="Arial"/>
                <a:sym typeface="Arial"/>
              </a:defRPr>
            </a:pPr>
            <a:r>
              <a:t>750mg</a:t>
            </a:r>
          </a:p>
        </p:txBody>
      </p:sp>
      <p:sp>
        <p:nvSpPr>
          <p:cNvPr id="498" name="ロイシン 660mg"/>
          <p:cNvSpPr txBox="1"/>
          <p:nvPr/>
        </p:nvSpPr>
        <p:spPr>
          <a:xfrm>
            <a:off x="12779631" y="8269297"/>
            <a:ext cx="23914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ロイシン 660mg</a:t>
            </a:r>
          </a:p>
        </p:txBody>
      </p:sp>
      <p:sp>
        <p:nvSpPr>
          <p:cNvPr id="499" name="イソロイシン 390mg"/>
          <p:cNvSpPr txBox="1"/>
          <p:nvPr/>
        </p:nvSpPr>
        <p:spPr>
          <a:xfrm>
            <a:off x="16152279" y="8269297"/>
            <a:ext cx="30010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イソロイシン 390mg</a:t>
            </a:r>
          </a:p>
        </p:txBody>
      </p:sp>
      <p:sp>
        <p:nvSpPr>
          <p:cNvPr id="500" name="四角形"/>
          <p:cNvSpPr/>
          <p:nvPr/>
        </p:nvSpPr>
        <p:spPr>
          <a:xfrm>
            <a:off x="4872324" y="9170397"/>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501" name="四角形"/>
          <p:cNvSpPr/>
          <p:nvPr/>
        </p:nvSpPr>
        <p:spPr>
          <a:xfrm>
            <a:off x="8566439" y="9170397"/>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502" name="四角形"/>
          <p:cNvSpPr/>
          <p:nvPr/>
        </p:nvSpPr>
        <p:spPr>
          <a:xfrm>
            <a:off x="12260555" y="9170397"/>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503" name="四角形"/>
          <p:cNvSpPr/>
          <p:nvPr/>
        </p:nvSpPr>
        <p:spPr>
          <a:xfrm>
            <a:off x="15954671" y="9170397"/>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504" name="四角形"/>
          <p:cNvSpPr/>
          <p:nvPr/>
        </p:nvSpPr>
        <p:spPr>
          <a:xfrm>
            <a:off x="4872324" y="10369039"/>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505" name="四角形"/>
          <p:cNvSpPr/>
          <p:nvPr/>
        </p:nvSpPr>
        <p:spPr>
          <a:xfrm>
            <a:off x="8566439" y="10369039"/>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506" name="四角形"/>
          <p:cNvSpPr/>
          <p:nvPr/>
        </p:nvSpPr>
        <p:spPr>
          <a:xfrm>
            <a:off x="12260555" y="10369039"/>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507" name="四角形"/>
          <p:cNvSpPr/>
          <p:nvPr/>
        </p:nvSpPr>
        <p:spPr>
          <a:xfrm>
            <a:off x="15954671" y="10369039"/>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508" name="メチオニン&amp;シスチン…"/>
          <p:cNvSpPr txBox="1"/>
          <p:nvPr/>
        </p:nvSpPr>
        <p:spPr>
          <a:xfrm>
            <a:off x="5115029" y="9218925"/>
            <a:ext cx="3071595" cy="98653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defRPr>
                <a:solidFill>
                  <a:srgbClr val="FFFFFF"/>
                </a:solidFill>
                <a:latin typeface="Arial"/>
                <a:ea typeface="Arial"/>
                <a:cs typeface="Arial"/>
                <a:sym typeface="Arial"/>
              </a:defRPr>
            </a:pPr>
            <a:r>
              <a:t>メチオニン&amp;シスチン</a:t>
            </a:r>
          </a:p>
          <a:p>
            <a:pPr defTabSz="642937">
              <a:defRPr>
                <a:solidFill>
                  <a:srgbClr val="FFFFFF"/>
                </a:solidFill>
                <a:latin typeface="Arial"/>
                <a:ea typeface="Arial"/>
                <a:cs typeface="Arial"/>
                <a:sym typeface="Arial"/>
              </a:defRPr>
            </a:pPr>
            <a:r>
              <a:t>220mg</a:t>
            </a:r>
          </a:p>
        </p:txBody>
      </p:sp>
      <p:sp>
        <p:nvSpPr>
          <p:cNvPr id="509" name="バリン 400mg"/>
          <p:cNvSpPr txBox="1"/>
          <p:nvPr/>
        </p:nvSpPr>
        <p:spPr>
          <a:xfrm>
            <a:off x="9246250" y="9467939"/>
            <a:ext cx="20866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バリン 400mg</a:t>
            </a:r>
          </a:p>
        </p:txBody>
      </p:sp>
      <p:sp>
        <p:nvSpPr>
          <p:cNvPr id="510" name="アラニン 340mg"/>
          <p:cNvSpPr txBox="1"/>
          <p:nvPr/>
        </p:nvSpPr>
        <p:spPr>
          <a:xfrm>
            <a:off x="12779631" y="9467939"/>
            <a:ext cx="23914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アラニン 340mg</a:t>
            </a:r>
          </a:p>
        </p:txBody>
      </p:sp>
      <p:sp>
        <p:nvSpPr>
          <p:cNvPr id="511" name="グリシン 330mg"/>
          <p:cNvSpPr txBox="1"/>
          <p:nvPr/>
        </p:nvSpPr>
        <p:spPr>
          <a:xfrm>
            <a:off x="16473747" y="9467939"/>
            <a:ext cx="23914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グリシン 330mg</a:t>
            </a:r>
          </a:p>
        </p:txBody>
      </p:sp>
      <p:sp>
        <p:nvSpPr>
          <p:cNvPr id="512" name="四角形"/>
          <p:cNvSpPr/>
          <p:nvPr/>
        </p:nvSpPr>
        <p:spPr>
          <a:xfrm>
            <a:off x="4872324" y="11593140"/>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513" name="四角形"/>
          <p:cNvSpPr/>
          <p:nvPr/>
        </p:nvSpPr>
        <p:spPr>
          <a:xfrm>
            <a:off x="8566439" y="11593140"/>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514" name="グルタミン酸 1700mg"/>
          <p:cNvSpPr txBox="1"/>
          <p:nvPr/>
        </p:nvSpPr>
        <p:spPr>
          <a:xfrm>
            <a:off x="8682690" y="10666581"/>
            <a:ext cx="3155297"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グルタミン酸 1700mg</a:t>
            </a:r>
          </a:p>
        </p:txBody>
      </p:sp>
      <p:sp>
        <p:nvSpPr>
          <p:cNvPr id="515" name="セリン 420mg"/>
          <p:cNvSpPr txBox="1"/>
          <p:nvPr/>
        </p:nvSpPr>
        <p:spPr>
          <a:xfrm>
            <a:off x="12940365" y="10666581"/>
            <a:ext cx="20866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セリン 420mg</a:t>
            </a:r>
          </a:p>
        </p:txBody>
      </p:sp>
      <p:sp>
        <p:nvSpPr>
          <p:cNvPr id="516" name="スレオニン 310mg"/>
          <p:cNvSpPr txBox="1"/>
          <p:nvPr/>
        </p:nvSpPr>
        <p:spPr>
          <a:xfrm>
            <a:off x="16313013" y="10666581"/>
            <a:ext cx="26962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スレオニン 310mg</a:t>
            </a:r>
          </a:p>
        </p:txBody>
      </p:sp>
      <p:sp>
        <p:nvSpPr>
          <p:cNvPr id="517" name="アスパラギン酸 890mg"/>
          <p:cNvSpPr txBox="1"/>
          <p:nvPr/>
        </p:nvSpPr>
        <p:spPr>
          <a:xfrm>
            <a:off x="4909197" y="11865223"/>
            <a:ext cx="33058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アスパラギン酸 890mg</a:t>
            </a:r>
          </a:p>
        </p:txBody>
      </p:sp>
      <p:sp>
        <p:nvSpPr>
          <p:cNvPr id="518" name="トリプトファン 120mg"/>
          <p:cNvSpPr txBox="1"/>
          <p:nvPr/>
        </p:nvSpPr>
        <p:spPr>
          <a:xfrm>
            <a:off x="8620993" y="11865223"/>
            <a:ext cx="3272293"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トリプトファン 120mg</a:t>
            </a:r>
          </a:p>
        </p:txBody>
      </p:sp>
      <p:sp>
        <p:nvSpPr>
          <p:cNvPr id="519" name="プロリン 500mg"/>
          <p:cNvSpPr txBox="1"/>
          <p:nvPr/>
        </p:nvSpPr>
        <p:spPr>
          <a:xfrm>
            <a:off x="5391400" y="10666581"/>
            <a:ext cx="23914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プロリン 500mg</a:t>
            </a:r>
          </a:p>
        </p:txBody>
      </p:sp>
      <p:sp>
        <p:nvSpPr>
          <p:cNvPr id="520" name="ヒスチジン 210mg"/>
          <p:cNvSpPr txBox="1"/>
          <p:nvPr/>
        </p:nvSpPr>
        <p:spPr>
          <a:xfrm>
            <a:off x="5230665" y="8269297"/>
            <a:ext cx="26962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ヒスチジン 210mg</a:t>
            </a:r>
          </a:p>
        </p:txBody>
      </p:sp>
      <p:sp>
        <p:nvSpPr>
          <p:cNvPr id="521" name="四角形"/>
          <p:cNvSpPr/>
          <p:nvPr/>
        </p:nvSpPr>
        <p:spPr>
          <a:xfrm>
            <a:off x="15954671" y="6773114"/>
            <a:ext cx="3557004" cy="1083588"/>
          </a:xfrm>
          <a:prstGeom prst="rect">
            <a:avLst/>
          </a:prstGeom>
          <a:solidFill>
            <a:srgbClr val="CB297B"/>
          </a:solidFill>
          <a:ln w="12700">
            <a:miter lim="400000"/>
          </a:ln>
        </p:spPr>
        <p:txBody>
          <a:bodyPr lIns="71437" tIns="71437" rIns="71437" bIns="71437" anchor="ctr"/>
          <a:lstStyle/>
          <a:p>
            <a:pPr defTabSz="821531">
              <a:defRPr sz="3000">
                <a:solidFill>
                  <a:srgbClr val="FFFFFF"/>
                </a:solidFill>
              </a:defRPr>
            </a:pPr>
          </a:p>
        </p:txBody>
      </p:sp>
      <p:sp>
        <p:nvSpPr>
          <p:cNvPr id="522" name="リジン 510mg"/>
          <p:cNvSpPr txBox="1"/>
          <p:nvPr/>
        </p:nvSpPr>
        <p:spPr>
          <a:xfrm>
            <a:off x="16634482" y="7070656"/>
            <a:ext cx="20866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リジン 510mg</a:t>
            </a:r>
          </a:p>
        </p:txBody>
      </p:sp>
      <p:sp>
        <p:nvSpPr>
          <p:cNvPr id="523" name="コールアウト"/>
          <p:cNvSpPr/>
          <p:nvPr/>
        </p:nvSpPr>
        <p:spPr>
          <a:xfrm>
            <a:off x="4965565" y="303648"/>
            <a:ext cx="16060739" cy="51558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8" y="0"/>
                </a:moveTo>
                <a:cubicBezTo>
                  <a:pt x="632" y="0"/>
                  <a:pt x="498" y="419"/>
                  <a:pt x="498" y="934"/>
                </a:cubicBezTo>
                <a:lnTo>
                  <a:pt x="498" y="8954"/>
                </a:lnTo>
                <a:lnTo>
                  <a:pt x="0" y="9393"/>
                </a:lnTo>
                <a:lnTo>
                  <a:pt x="498" y="9831"/>
                </a:lnTo>
                <a:lnTo>
                  <a:pt x="498" y="20666"/>
                </a:lnTo>
                <a:cubicBezTo>
                  <a:pt x="498" y="21181"/>
                  <a:pt x="632" y="21600"/>
                  <a:pt x="798" y="21600"/>
                </a:cubicBezTo>
                <a:lnTo>
                  <a:pt x="21301" y="21600"/>
                </a:lnTo>
                <a:cubicBezTo>
                  <a:pt x="21466" y="21600"/>
                  <a:pt x="21600" y="21181"/>
                  <a:pt x="21600" y="20666"/>
                </a:cubicBezTo>
                <a:lnTo>
                  <a:pt x="21600" y="934"/>
                </a:lnTo>
                <a:cubicBezTo>
                  <a:pt x="21600" y="419"/>
                  <a:pt x="21466" y="0"/>
                  <a:pt x="21301" y="0"/>
                </a:cubicBezTo>
                <a:lnTo>
                  <a:pt x="798" y="0"/>
                </a:lnTo>
                <a:close/>
              </a:path>
            </a:pathLst>
          </a:custGeom>
          <a:solidFill>
            <a:srgbClr val="FFFFFF"/>
          </a:solidFill>
          <a:ln w="12700">
            <a:miter lim="400000"/>
          </a:ln>
        </p:spPr>
        <p:txBody>
          <a:bodyPr lIns="71437" tIns="71437" rIns="71437" bIns="71437" anchor="ctr"/>
          <a:lstStyle/>
          <a:p>
            <a:pPr defTabSz="821531">
              <a:defRPr sz="3000">
                <a:solidFill>
                  <a:srgbClr val="FFFFFF"/>
                </a:solidFill>
              </a:defRPr>
            </a:pPr>
          </a:p>
        </p:txBody>
      </p:sp>
      <p:pic>
        <p:nvPicPr>
          <p:cNvPr id="524" name="IMAGE_1DBDBDA8F428B6EB1E72F61505AFE732_20150327110947813.jpg" descr="IMAGE_1DBDBDA8F428B6EB1E72F61505AFE732_20150327110947813.jpg"/>
          <p:cNvPicPr>
            <a:picLocks noChangeAspect="1"/>
          </p:cNvPicPr>
          <p:nvPr/>
        </p:nvPicPr>
        <p:blipFill>
          <a:blip r:embed="rId2">
            <a:extLst/>
          </a:blip>
          <a:srcRect l="29203" t="9322" r="26666" b="8976"/>
          <a:stretch>
            <a:fillRect/>
          </a:stretch>
        </p:blipFill>
        <p:spPr>
          <a:xfrm>
            <a:off x="3466257" y="1464533"/>
            <a:ext cx="1544118" cy="2507882"/>
          </a:xfrm>
          <a:custGeom>
            <a:avLst/>
            <a:gdLst/>
            <a:ahLst/>
            <a:cxnLst>
              <a:cxn ang="0">
                <a:pos x="wd2" y="hd2"/>
              </a:cxn>
              <a:cxn ang="5400000">
                <a:pos x="wd2" y="hd2"/>
              </a:cxn>
              <a:cxn ang="10800000">
                <a:pos x="wd2" y="hd2"/>
              </a:cxn>
              <a:cxn ang="16200000">
                <a:pos x="wd2" y="hd2"/>
              </a:cxn>
            </a:cxnLst>
            <a:rect l="0" t="0" r="r" b="b"/>
            <a:pathLst>
              <a:path w="21540" h="21597" fill="norm" stroke="1" extrusionOk="0">
                <a:moveTo>
                  <a:pt x="11154" y="0"/>
                </a:moveTo>
                <a:cubicBezTo>
                  <a:pt x="6751" y="1"/>
                  <a:pt x="2266" y="49"/>
                  <a:pt x="1410" y="140"/>
                </a:cubicBezTo>
                <a:lnTo>
                  <a:pt x="64" y="280"/>
                </a:lnTo>
                <a:lnTo>
                  <a:pt x="75" y="1627"/>
                </a:lnTo>
                <a:cubicBezTo>
                  <a:pt x="84" y="2367"/>
                  <a:pt x="192" y="3035"/>
                  <a:pt x="314" y="3110"/>
                </a:cubicBezTo>
                <a:cubicBezTo>
                  <a:pt x="651" y="3318"/>
                  <a:pt x="580" y="4062"/>
                  <a:pt x="208" y="4204"/>
                </a:cubicBezTo>
                <a:cubicBezTo>
                  <a:pt x="-30" y="4294"/>
                  <a:pt x="-60" y="6436"/>
                  <a:pt x="98" y="12006"/>
                </a:cubicBezTo>
                <a:cubicBezTo>
                  <a:pt x="346" y="20774"/>
                  <a:pt x="210" y="20356"/>
                  <a:pt x="3021" y="21162"/>
                </a:cubicBezTo>
                <a:cubicBezTo>
                  <a:pt x="4458" y="21574"/>
                  <a:pt x="4824" y="21595"/>
                  <a:pt x="10761" y="21596"/>
                </a:cubicBezTo>
                <a:cubicBezTo>
                  <a:pt x="16977" y="21598"/>
                  <a:pt x="16999" y="21597"/>
                  <a:pt x="18600" y="21097"/>
                </a:cubicBezTo>
                <a:cubicBezTo>
                  <a:pt x="19533" y="20806"/>
                  <a:pt x="20489" y="20336"/>
                  <a:pt x="20876" y="19976"/>
                </a:cubicBezTo>
                <a:cubicBezTo>
                  <a:pt x="21539" y="19359"/>
                  <a:pt x="21540" y="19331"/>
                  <a:pt x="21540" y="11828"/>
                </a:cubicBezTo>
                <a:cubicBezTo>
                  <a:pt x="21540" y="7007"/>
                  <a:pt x="21436" y="4262"/>
                  <a:pt x="21247" y="4190"/>
                </a:cubicBezTo>
                <a:cubicBezTo>
                  <a:pt x="20886" y="4052"/>
                  <a:pt x="20851" y="3324"/>
                  <a:pt x="21197" y="3086"/>
                </a:cubicBezTo>
                <a:cubicBezTo>
                  <a:pt x="21335" y="2991"/>
                  <a:pt x="21388" y="2317"/>
                  <a:pt x="21313" y="1589"/>
                </a:cubicBezTo>
                <a:cubicBezTo>
                  <a:pt x="21185" y="345"/>
                  <a:pt x="21132" y="260"/>
                  <a:pt x="20400" y="133"/>
                </a:cubicBezTo>
                <a:cubicBezTo>
                  <a:pt x="19879" y="43"/>
                  <a:pt x="15557" y="-2"/>
                  <a:pt x="11154" y="0"/>
                </a:cubicBezTo>
                <a:close/>
              </a:path>
            </a:pathLst>
          </a:custGeom>
          <a:ln w="12700">
            <a:miter lim="400000"/>
          </a:ln>
        </p:spPr>
      </p:pic>
      <p:sp>
        <p:nvSpPr>
          <p:cNvPr id="525" name="コールアウト"/>
          <p:cNvSpPr/>
          <p:nvPr/>
        </p:nvSpPr>
        <p:spPr>
          <a:xfrm>
            <a:off x="4965565" y="277435"/>
            <a:ext cx="16060739" cy="10134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8" y="0"/>
                </a:moveTo>
                <a:cubicBezTo>
                  <a:pt x="632" y="0"/>
                  <a:pt x="498" y="213"/>
                  <a:pt x="498" y="475"/>
                </a:cubicBezTo>
                <a:lnTo>
                  <a:pt x="498" y="4555"/>
                </a:lnTo>
                <a:lnTo>
                  <a:pt x="0" y="4778"/>
                </a:lnTo>
                <a:lnTo>
                  <a:pt x="498" y="5002"/>
                </a:lnTo>
                <a:lnTo>
                  <a:pt x="498" y="21125"/>
                </a:lnTo>
                <a:cubicBezTo>
                  <a:pt x="498" y="21388"/>
                  <a:pt x="632" y="21600"/>
                  <a:pt x="798" y="21600"/>
                </a:cubicBezTo>
                <a:lnTo>
                  <a:pt x="21301" y="21600"/>
                </a:lnTo>
                <a:cubicBezTo>
                  <a:pt x="21466" y="21600"/>
                  <a:pt x="21600" y="21388"/>
                  <a:pt x="21600" y="21125"/>
                </a:cubicBezTo>
                <a:lnTo>
                  <a:pt x="21600" y="475"/>
                </a:lnTo>
                <a:cubicBezTo>
                  <a:pt x="21600" y="213"/>
                  <a:pt x="21466" y="0"/>
                  <a:pt x="21301" y="0"/>
                </a:cubicBezTo>
                <a:lnTo>
                  <a:pt x="798" y="0"/>
                </a:lnTo>
                <a:close/>
              </a:path>
            </a:pathLst>
          </a:custGeom>
          <a:solidFill>
            <a:srgbClr val="FFFFFF"/>
          </a:solidFill>
          <a:ln w="12700">
            <a:miter lim="400000"/>
          </a:ln>
        </p:spPr>
        <p:txBody>
          <a:bodyPr lIns="71437" tIns="71437" rIns="71437" bIns="71437" anchor="ctr"/>
          <a:lstStyle/>
          <a:p>
            <a:pPr defTabSz="821531">
              <a:defRPr sz="3000">
                <a:solidFill>
                  <a:srgbClr val="FFFFFF"/>
                </a:solidFill>
              </a:defRPr>
            </a:pPr>
          </a:p>
        </p:txBody>
      </p:sp>
      <p:sp>
        <p:nvSpPr>
          <p:cNvPr id="526" name="リジンは集中力を高めるだけでなく、体の成長に大きく関わったり、肝機能を強化したりすることが期待される。また、細菌やウイルスによる体内への侵入を防ぐ抗体などの材料となるため、免疫力のサポートや、育毛促進やエネルギー代謝をスムーズにする働きにも効果が期待されており、研究が進んでいます。…"/>
          <p:cNvSpPr txBox="1"/>
          <p:nvPr/>
        </p:nvSpPr>
        <p:spPr>
          <a:xfrm>
            <a:off x="5508398" y="828333"/>
            <a:ext cx="15458386" cy="9032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defTabSz="821531">
              <a:defRPr sz="2800">
                <a:solidFill>
                  <a:srgbClr val="000000"/>
                </a:solidFill>
                <a:latin typeface="+mn-lt"/>
                <a:ea typeface="+mn-ea"/>
                <a:cs typeface="+mn-cs"/>
                <a:sym typeface="ヒラギノ角ゴ ProN W6"/>
              </a:defRPr>
            </a:pPr>
            <a:r>
              <a:t>リジンは集中力を高めるだけでなく、体の成長に大きく関わったり、肝機能を強化したりすることが期待される。また、細菌やウイルスによる体内への侵入を防ぐ抗体などの材料となるため、免疫力のサポートや、育毛促進やエネルギー代謝をスムーズにする働きにも効果が期待されており、研究が進んでいます。</a:t>
            </a:r>
          </a:p>
          <a:p>
            <a:pPr algn="l" defTabSz="821531">
              <a:defRPr sz="2800">
                <a:solidFill>
                  <a:srgbClr val="FF2600"/>
                </a:solidFill>
                <a:latin typeface="+mn-lt"/>
                <a:ea typeface="+mn-ea"/>
                <a:cs typeface="+mn-cs"/>
                <a:sym typeface="ヒラギノ角ゴ ProN W6"/>
              </a:defRPr>
            </a:pPr>
            <a:r>
              <a:t>疲労回復・集中力UP</a:t>
            </a:r>
          </a:p>
          <a:p>
            <a:pPr algn="l" defTabSz="821531">
              <a:defRPr sz="2800">
                <a:solidFill>
                  <a:srgbClr val="000000"/>
                </a:solidFill>
                <a:latin typeface="+mn-lt"/>
                <a:ea typeface="+mn-ea"/>
                <a:cs typeface="+mn-cs"/>
                <a:sym typeface="ヒラギノ角ゴ ProN W6"/>
              </a:defRPr>
            </a:pPr>
            <a:r>
              <a:t>脳を働かせる栄養素。疲労回復や集中力を高める。</a:t>
            </a:r>
          </a:p>
          <a:p>
            <a:pPr algn="l" defTabSz="821531">
              <a:defRPr sz="2800">
                <a:solidFill>
                  <a:srgbClr val="000000"/>
                </a:solidFill>
                <a:latin typeface="+mn-lt"/>
                <a:ea typeface="+mn-ea"/>
                <a:cs typeface="+mn-cs"/>
                <a:sym typeface="ヒラギノ角ゴ ProN W6"/>
              </a:defRPr>
            </a:pPr>
            <a:r>
              <a:t>筋肉や各内臓、脳のエネルギー源となるブドウ糖が不足すると、疲労を感じたり、イライラして集中力が続かない。この時、吸収したブドウ糖がエネルギーに変わるのをスムーズにする働きがある。</a:t>
            </a:r>
          </a:p>
          <a:p>
            <a:pPr algn="l" defTabSz="821531">
              <a:defRPr sz="2800">
                <a:solidFill>
                  <a:srgbClr val="FF2600"/>
                </a:solidFill>
                <a:latin typeface="+mn-lt"/>
                <a:ea typeface="+mn-ea"/>
                <a:cs typeface="+mn-cs"/>
                <a:sym typeface="ヒラギノ角ゴ ProN W6"/>
              </a:defRPr>
            </a:pPr>
            <a:r>
              <a:t>成長をサポ―ト</a:t>
            </a:r>
          </a:p>
          <a:p>
            <a:pPr algn="l" defTabSz="821531">
              <a:defRPr sz="2800">
                <a:solidFill>
                  <a:srgbClr val="000000"/>
                </a:solidFill>
                <a:latin typeface="+mn-lt"/>
                <a:ea typeface="+mn-ea"/>
                <a:cs typeface="+mn-cs"/>
                <a:sym typeface="ヒラギノ角ゴ ProN W6"/>
              </a:defRPr>
            </a:pPr>
            <a:r>
              <a:t>リジンは体の成長や組織の修復に関わる抗体やホルモン、酵素などを作るための材料となります。他にも、成長ホルモンの分泌を促すなど重要な働きを担っています。カルシウムの吸収もサポートしてくれるため、成長に欠かすことのできない栄養素の一つです。</a:t>
            </a:r>
          </a:p>
          <a:p>
            <a:pPr algn="l" defTabSz="821531">
              <a:defRPr sz="2800">
                <a:solidFill>
                  <a:srgbClr val="FF2600"/>
                </a:solidFill>
                <a:latin typeface="+mn-lt"/>
                <a:ea typeface="+mn-ea"/>
                <a:cs typeface="+mn-cs"/>
                <a:sym typeface="ヒラギノ角ゴ ProN W6"/>
              </a:defRPr>
            </a:pPr>
            <a:r>
              <a:t>肝機能をサポート</a:t>
            </a:r>
          </a:p>
          <a:p>
            <a:pPr algn="l" defTabSz="821531">
              <a:defRPr sz="2800">
                <a:solidFill>
                  <a:srgbClr val="000000"/>
                </a:solidFill>
                <a:latin typeface="+mn-lt"/>
                <a:ea typeface="+mn-ea"/>
                <a:cs typeface="+mn-cs"/>
                <a:sym typeface="ヒラギノ角ゴ ProN W6"/>
              </a:defRPr>
            </a:pPr>
            <a:r>
              <a:t>アルコールなどの解毒や老廃物の排泄以外にも、エネルギーを産出して貯蔵するなど生命維持の重要な働きをする臓器の一つです。リジンはこのような肝機能をサポートするといわれています。</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21"/>
                                        </p:tgtEl>
                                        <p:attrNameLst>
                                          <p:attrName>style.visibility</p:attrName>
                                        </p:attrNameLst>
                                      </p:cBhvr>
                                      <p:to>
                                        <p:strVal val="visible"/>
                                      </p:to>
                                    </p:set>
                                  </p:childTnLst>
                                </p:cTn>
                              </p:par>
                            </p:childTnLst>
                          </p:cTn>
                        </p:par>
                        <p:par>
                          <p:cTn id="7" fill="hold">
                            <p:stCondLst>
                              <p:cond delay="0"/>
                            </p:stCondLst>
                            <p:childTnLst>
                              <p:par>
                                <p:cTn id="8" presetClass="emph" nodeType="afterEffect" presetSubtype="0" presetID="35" grpId="2" repeatCount="4000" fill="hold">
                                  <p:stCondLst>
                                    <p:cond delay="0"/>
                                  </p:stCondLst>
                                  <p:childTnLst>
                                    <p:anim calcmode="discrete" valueType="str">
                                      <p:cBhvr>
                                        <p:cTn id="9" dur="1000" fill="hold"/>
                                        <p:tgtEl>
                                          <p:spTgt spid="521"/>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1" presetID="22" grpId="3" fill="hold">
                                  <p:stCondLst>
                                    <p:cond delay="0"/>
                                  </p:stCondLst>
                                  <p:iterate type="el" backwards="0">
                                    <p:tmAbs val="0"/>
                                  </p:iterate>
                                  <p:childTnLst>
                                    <p:set>
                                      <p:cBhvr>
                                        <p:cTn id="13" fill="hold"/>
                                        <p:tgtEl>
                                          <p:spTgt spid="525"/>
                                        </p:tgtEl>
                                        <p:attrNameLst>
                                          <p:attrName>style.visibility</p:attrName>
                                        </p:attrNameLst>
                                      </p:cBhvr>
                                      <p:to>
                                        <p:strVal val="visible"/>
                                      </p:to>
                                    </p:set>
                                    <p:animEffect filter="wipe(up)" transition="in">
                                      <p:cBhvr>
                                        <p:cTn id="14" dur="500"/>
                                        <p:tgtEl>
                                          <p:spTgt spid="525"/>
                                        </p:tgtEl>
                                      </p:cBhvr>
                                    </p:animEffect>
                                  </p:childTnLst>
                                </p:cTn>
                              </p:par>
                            </p:childTnLst>
                          </p:cTn>
                        </p:par>
                        <p:par>
                          <p:cTn id="15" fill="hold">
                            <p:stCondLst>
                              <p:cond delay="500"/>
                            </p:stCondLst>
                            <p:childTnLst>
                              <p:par>
                                <p:cTn id="16" presetClass="entr" nodeType="afterEffect" presetSubtype="0" presetID="1" grpId="4" fill="hold">
                                  <p:stCondLst>
                                    <p:cond delay="0"/>
                                  </p:stCondLst>
                                  <p:iterate type="lt" backwards="0">
                                    <p:tmAbs val="100"/>
                                  </p:iterate>
                                  <p:childTnLst>
                                    <p:set>
                                      <p:cBhvr>
                                        <p:cTn id="17" fill="hold"/>
                                        <p:tgtEl>
                                          <p:spTgt spid="5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1" grpId="1"/>
      <p:bldP build="whole" bldLvl="1" animBg="1" rev="0" advAuto="0" spid="521" grpId="2"/>
      <p:bldP build="whole" bldLvl="1" animBg="1" rev="0" advAuto="0" spid="526" grpId="4"/>
      <p:bldP build="whole" bldLvl="1" animBg="1" rev="0" advAuto="0" spid="525" grpId="3"/>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8" name="IMAGE_1DBDBDA8F428B6EB1E72F61505AFE732_20150327110947813.jpg" descr="IMAGE_1DBDBDA8F428B6EB1E72F61505AFE732_20150327110947813.jpg"/>
          <p:cNvPicPr>
            <a:picLocks noChangeAspect="1"/>
          </p:cNvPicPr>
          <p:nvPr/>
        </p:nvPicPr>
        <p:blipFill>
          <a:blip r:embed="rId2">
            <a:extLst/>
          </a:blip>
          <a:srcRect l="29199" t="9322" r="26665" b="8971"/>
          <a:stretch>
            <a:fillRect/>
          </a:stretch>
        </p:blipFill>
        <p:spPr>
          <a:xfrm>
            <a:off x="10306842" y="3796756"/>
            <a:ext cx="3769962" cy="6122657"/>
          </a:xfrm>
          <a:custGeom>
            <a:avLst/>
            <a:gdLst/>
            <a:ahLst/>
            <a:cxnLst>
              <a:cxn ang="0">
                <a:pos x="wd2" y="hd2"/>
              </a:cxn>
              <a:cxn ang="5400000">
                <a:pos x="wd2" y="hd2"/>
              </a:cxn>
              <a:cxn ang="10800000">
                <a:pos x="wd2" y="hd2"/>
              </a:cxn>
              <a:cxn ang="16200000">
                <a:pos x="wd2" y="hd2"/>
              </a:cxn>
            </a:cxnLst>
            <a:rect l="0" t="0" r="r" b="b"/>
            <a:pathLst>
              <a:path w="21540" h="21597" fill="norm" stroke="1" extrusionOk="0">
                <a:moveTo>
                  <a:pt x="11154" y="0"/>
                </a:moveTo>
                <a:cubicBezTo>
                  <a:pt x="6752" y="1"/>
                  <a:pt x="2266" y="48"/>
                  <a:pt x="1411" y="138"/>
                </a:cubicBezTo>
                <a:lnTo>
                  <a:pt x="66" y="281"/>
                </a:lnTo>
                <a:lnTo>
                  <a:pt x="79" y="1628"/>
                </a:lnTo>
                <a:cubicBezTo>
                  <a:pt x="88" y="2368"/>
                  <a:pt x="196" y="3035"/>
                  <a:pt x="318" y="3110"/>
                </a:cubicBezTo>
                <a:cubicBezTo>
                  <a:pt x="655" y="3318"/>
                  <a:pt x="581" y="4061"/>
                  <a:pt x="209" y="4202"/>
                </a:cubicBezTo>
                <a:cubicBezTo>
                  <a:pt x="-30" y="4293"/>
                  <a:pt x="-60" y="6436"/>
                  <a:pt x="98" y="12005"/>
                </a:cubicBezTo>
                <a:cubicBezTo>
                  <a:pt x="346" y="20772"/>
                  <a:pt x="212" y="20356"/>
                  <a:pt x="3023" y="21162"/>
                </a:cubicBezTo>
                <a:cubicBezTo>
                  <a:pt x="4460" y="21575"/>
                  <a:pt x="4828" y="21595"/>
                  <a:pt x="10764" y="21596"/>
                </a:cubicBezTo>
                <a:cubicBezTo>
                  <a:pt x="16980" y="21598"/>
                  <a:pt x="17000" y="21596"/>
                  <a:pt x="18601" y="21096"/>
                </a:cubicBezTo>
                <a:cubicBezTo>
                  <a:pt x="19534" y="20805"/>
                  <a:pt x="20486" y="20336"/>
                  <a:pt x="20873" y="19977"/>
                </a:cubicBezTo>
                <a:cubicBezTo>
                  <a:pt x="21537" y="19359"/>
                  <a:pt x="21540" y="19331"/>
                  <a:pt x="21540" y="11829"/>
                </a:cubicBezTo>
                <a:cubicBezTo>
                  <a:pt x="21540" y="7007"/>
                  <a:pt x="21432" y="4262"/>
                  <a:pt x="21243" y="4190"/>
                </a:cubicBezTo>
                <a:cubicBezTo>
                  <a:pt x="20882" y="4052"/>
                  <a:pt x="20852" y="3325"/>
                  <a:pt x="21198" y="3087"/>
                </a:cubicBezTo>
                <a:cubicBezTo>
                  <a:pt x="21336" y="2991"/>
                  <a:pt x="21388" y="2318"/>
                  <a:pt x="21313" y="1590"/>
                </a:cubicBezTo>
                <a:cubicBezTo>
                  <a:pt x="21185" y="346"/>
                  <a:pt x="21130" y="258"/>
                  <a:pt x="20397" y="131"/>
                </a:cubicBezTo>
                <a:cubicBezTo>
                  <a:pt x="19877" y="41"/>
                  <a:pt x="15557" y="-2"/>
                  <a:pt x="11154" y="0"/>
                </a:cubicBezTo>
                <a:close/>
              </a:path>
            </a:pathLst>
          </a:custGeom>
          <a:ln w="12700">
            <a:miter lim="400000"/>
          </a:ln>
        </p:spPr>
      </p:pic>
      <p:sp>
        <p:nvSpPr>
          <p:cNvPr id="529" name="コールアウト"/>
          <p:cNvSpPr/>
          <p:nvPr/>
        </p:nvSpPr>
        <p:spPr>
          <a:xfrm>
            <a:off x="3181655" y="3028373"/>
            <a:ext cx="7637861" cy="72302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1" y="0"/>
                </a:moveTo>
                <a:cubicBezTo>
                  <a:pt x="283" y="0"/>
                  <a:pt x="0" y="299"/>
                  <a:pt x="0" y="666"/>
                </a:cubicBezTo>
                <a:lnTo>
                  <a:pt x="0" y="20935"/>
                </a:lnTo>
                <a:cubicBezTo>
                  <a:pt x="0" y="21303"/>
                  <a:pt x="283" y="21600"/>
                  <a:pt x="631" y="21600"/>
                </a:cubicBezTo>
                <a:lnTo>
                  <a:pt x="19025" y="21600"/>
                </a:lnTo>
                <a:cubicBezTo>
                  <a:pt x="19373" y="21600"/>
                  <a:pt x="19655" y="21303"/>
                  <a:pt x="19655" y="20935"/>
                </a:cubicBezTo>
                <a:lnTo>
                  <a:pt x="19655" y="10303"/>
                </a:lnTo>
                <a:lnTo>
                  <a:pt x="21600" y="9990"/>
                </a:lnTo>
                <a:lnTo>
                  <a:pt x="19655" y="9677"/>
                </a:lnTo>
                <a:lnTo>
                  <a:pt x="19655" y="666"/>
                </a:lnTo>
                <a:cubicBezTo>
                  <a:pt x="19655" y="299"/>
                  <a:pt x="19373" y="0"/>
                  <a:pt x="19025" y="0"/>
                </a:cubicBezTo>
                <a:lnTo>
                  <a:pt x="631" y="0"/>
                </a:lnTo>
                <a:close/>
              </a:path>
            </a:pathLst>
          </a:custGeom>
          <a:solidFill>
            <a:srgbClr val="FFFFFF"/>
          </a:solidFill>
          <a:ln w="12700">
            <a:miter lim="400000"/>
          </a:ln>
        </p:spPr>
        <p:txBody>
          <a:bodyPr lIns="71437" tIns="71437" rIns="71437" bIns="71437" anchor="ctr"/>
          <a:lstStyle/>
          <a:p>
            <a:pPr defTabSz="821531">
              <a:defRPr sz="3000">
                <a:solidFill>
                  <a:srgbClr val="FFFFFF"/>
                </a:solidFill>
              </a:defRPr>
            </a:pPr>
          </a:p>
        </p:txBody>
      </p:sp>
      <p:sp>
        <p:nvSpPr>
          <p:cNvPr id="530" name="コールアウト"/>
          <p:cNvSpPr/>
          <p:nvPr/>
        </p:nvSpPr>
        <p:spPr>
          <a:xfrm>
            <a:off x="13614308" y="3028373"/>
            <a:ext cx="7530704" cy="72302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05" y="0"/>
                </a:moveTo>
                <a:cubicBezTo>
                  <a:pt x="1952" y="0"/>
                  <a:pt x="1665" y="299"/>
                  <a:pt x="1665" y="666"/>
                </a:cubicBezTo>
                <a:lnTo>
                  <a:pt x="1665" y="9854"/>
                </a:lnTo>
                <a:lnTo>
                  <a:pt x="0" y="10167"/>
                </a:lnTo>
                <a:lnTo>
                  <a:pt x="1665" y="10479"/>
                </a:lnTo>
                <a:lnTo>
                  <a:pt x="1665" y="20935"/>
                </a:lnTo>
                <a:cubicBezTo>
                  <a:pt x="1665" y="21303"/>
                  <a:pt x="1952" y="21600"/>
                  <a:pt x="2305" y="21600"/>
                </a:cubicBezTo>
                <a:lnTo>
                  <a:pt x="20961" y="21600"/>
                </a:lnTo>
                <a:cubicBezTo>
                  <a:pt x="21314" y="21600"/>
                  <a:pt x="21600" y="21303"/>
                  <a:pt x="21600" y="20935"/>
                </a:cubicBezTo>
                <a:lnTo>
                  <a:pt x="21600" y="666"/>
                </a:lnTo>
                <a:cubicBezTo>
                  <a:pt x="21600" y="299"/>
                  <a:pt x="21314" y="0"/>
                  <a:pt x="20961" y="0"/>
                </a:cubicBezTo>
                <a:lnTo>
                  <a:pt x="2305" y="0"/>
                </a:lnTo>
                <a:close/>
              </a:path>
            </a:pathLst>
          </a:custGeom>
          <a:solidFill>
            <a:srgbClr val="FFFFFF"/>
          </a:solidFill>
          <a:ln w="12700">
            <a:miter lim="400000"/>
          </a:ln>
        </p:spPr>
        <p:txBody>
          <a:bodyPr lIns="71437" tIns="71437" rIns="71437" bIns="71437" anchor="ctr"/>
          <a:lstStyle/>
          <a:p>
            <a:pPr defTabSz="821531">
              <a:defRPr sz="3000">
                <a:solidFill>
                  <a:srgbClr val="FFFFFF"/>
                </a:solidFill>
              </a:defRPr>
            </a:pPr>
          </a:p>
        </p:txBody>
      </p:sp>
      <p:sp>
        <p:nvSpPr>
          <p:cNvPr id="531" name="疲労回復（これは重複）…"/>
          <p:cNvSpPr txBox="1"/>
          <p:nvPr/>
        </p:nvSpPr>
        <p:spPr>
          <a:xfrm>
            <a:off x="14828387" y="3905250"/>
            <a:ext cx="6165838" cy="5476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defTabSz="821531">
              <a:defRPr sz="4200">
                <a:solidFill>
                  <a:srgbClr val="000000"/>
                </a:solidFill>
                <a:latin typeface="+mn-lt"/>
                <a:ea typeface="+mn-ea"/>
                <a:cs typeface="+mn-cs"/>
                <a:sym typeface="ヒラギノ角ゴ ProN W6"/>
              </a:defRPr>
            </a:pPr>
            <a:r>
              <a:t>疲労回復（これは重複）</a:t>
            </a:r>
          </a:p>
          <a:p>
            <a:pPr algn="l" defTabSz="821531">
              <a:defRPr sz="4200">
                <a:solidFill>
                  <a:srgbClr val="000000"/>
                </a:solidFill>
                <a:latin typeface="+mn-lt"/>
                <a:ea typeface="+mn-ea"/>
                <a:cs typeface="+mn-cs"/>
                <a:sym typeface="ヒラギノ角ゴ ProN W6"/>
              </a:defRPr>
            </a:pPr>
            <a:r>
              <a:t>体の修復</a:t>
            </a:r>
          </a:p>
          <a:p>
            <a:pPr algn="l" defTabSz="821531">
              <a:defRPr sz="4200">
                <a:solidFill>
                  <a:srgbClr val="000000"/>
                </a:solidFill>
                <a:latin typeface="+mn-lt"/>
                <a:ea typeface="+mn-ea"/>
                <a:cs typeface="+mn-cs"/>
                <a:sym typeface="ヒラギノ角ゴ ProN W6"/>
              </a:defRPr>
            </a:pPr>
            <a:r>
              <a:t>小児期の体の成長</a:t>
            </a:r>
          </a:p>
          <a:p>
            <a:pPr algn="l" defTabSz="821531">
              <a:defRPr sz="4200">
                <a:solidFill>
                  <a:srgbClr val="000000"/>
                </a:solidFill>
                <a:latin typeface="+mn-lt"/>
                <a:ea typeface="+mn-ea"/>
                <a:cs typeface="+mn-cs"/>
                <a:sym typeface="ヒラギノ角ゴ ProN W6"/>
              </a:defRPr>
            </a:pPr>
            <a:r>
              <a:t>成長ホルモン</a:t>
            </a:r>
          </a:p>
          <a:p>
            <a:pPr algn="l" defTabSz="821531">
              <a:defRPr sz="4200">
                <a:solidFill>
                  <a:srgbClr val="000000"/>
                </a:solidFill>
                <a:latin typeface="+mn-lt"/>
                <a:ea typeface="+mn-ea"/>
                <a:cs typeface="+mn-cs"/>
                <a:sym typeface="ヒラギノ角ゴ ProN W6"/>
              </a:defRPr>
            </a:pPr>
            <a:r>
              <a:t>睡眠負債の軽減※</a:t>
            </a:r>
          </a:p>
          <a:p>
            <a:pPr algn="l" defTabSz="821531">
              <a:defRPr sz="4200">
                <a:solidFill>
                  <a:srgbClr val="000000"/>
                </a:solidFill>
                <a:latin typeface="+mn-lt"/>
                <a:ea typeface="+mn-ea"/>
                <a:cs typeface="+mn-cs"/>
                <a:sym typeface="ヒラギノ角ゴ ProN W6"/>
              </a:defRPr>
            </a:pPr>
            <a:r>
              <a:t>集中力アップ</a:t>
            </a:r>
          </a:p>
          <a:p>
            <a:pPr algn="l" defTabSz="821531">
              <a:defRPr sz="4200">
                <a:solidFill>
                  <a:srgbClr val="000000"/>
                </a:solidFill>
                <a:latin typeface="+mn-lt"/>
                <a:ea typeface="+mn-ea"/>
                <a:cs typeface="+mn-cs"/>
                <a:sym typeface="ヒラギノ角ゴ ProN W6"/>
              </a:defRPr>
            </a:pPr>
            <a:r>
              <a:t>肝機能のサポート</a:t>
            </a:r>
          </a:p>
        </p:txBody>
      </p:sp>
      <p:sp>
        <p:nvSpPr>
          <p:cNvPr id="532" name="髪・肌の構成…"/>
          <p:cNvSpPr txBox="1"/>
          <p:nvPr/>
        </p:nvSpPr>
        <p:spPr>
          <a:xfrm>
            <a:off x="3858650" y="3905064"/>
            <a:ext cx="5489576" cy="5476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defTabSz="821531">
              <a:defRPr sz="4200">
                <a:solidFill>
                  <a:srgbClr val="000000"/>
                </a:solidFill>
                <a:latin typeface="+mn-lt"/>
                <a:ea typeface="+mn-ea"/>
                <a:cs typeface="+mn-cs"/>
                <a:sym typeface="ヒラギノ角ゴ ProN W6"/>
              </a:defRPr>
            </a:pPr>
            <a:r>
              <a:t>髪・肌の構成</a:t>
            </a:r>
          </a:p>
          <a:p>
            <a:pPr algn="l" defTabSz="821531">
              <a:defRPr sz="4200">
                <a:solidFill>
                  <a:srgbClr val="000000"/>
                </a:solidFill>
                <a:latin typeface="+mn-lt"/>
                <a:ea typeface="+mn-ea"/>
                <a:cs typeface="+mn-cs"/>
                <a:sym typeface="ヒラギノ角ゴ ProN W6"/>
              </a:defRPr>
            </a:pPr>
            <a:r>
              <a:t>が●治療効果を高める</a:t>
            </a:r>
          </a:p>
          <a:p>
            <a:pPr algn="l" defTabSz="821531">
              <a:defRPr sz="4200">
                <a:solidFill>
                  <a:srgbClr val="000000"/>
                </a:solidFill>
                <a:latin typeface="+mn-lt"/>
                <a:ea typeface="+mn-ea"/>
                <a:cs typeface="+mn-cs"/>
                <a:sym typeface="ヒラギノ角ゴ ProN W6"/>
              </a:defRPr>
            </a:pPr>
            <a:r>
              <a:t>最強の抗疲労</a:t>
            </a:r>
          </a:p>
          <a:p>
            <a:pPr algn="l" defTabSz="821531">
              <a:defRPr sz="4200">
                <a:solidFill>
                  <a:srgbClr val="000000"/>
                </a:solidFill>
                <a:latin typeface="+mn-lt"/>
                <a:ea typeface="+mn-ea"/>
                <a:cs typeface="+mn-cs"/>
                <a:sym typeface="ヒラギノ角ゴ ProN W6"/>
              </a:defRPr>
            </a:pPr>
            <a:r>
              <a:t>食欲を抑える</a:t>
            </a:r>
          </a:p>
          <a:p>
            <a:pPr algn="l" defTabSz="821531">
              <a:defRPr sz="4200">
                <a:solidFill>
                  <a:srgbClr val="000000"/>
                </a:solidFill>
                <a:latin typeface="+mn-lt"/>
                <a:ea typeface="+mn-ea"/>
                <a:cs typeface="+mn-cs"/>
                <a:sym typeface="ヒラギノ角ゴ ProN W6"/>
              </a:defRPr>
            </a:pPr>
            <a:r>
              <a:t>神経伝達物質</a:t>
            </a:r>
          </a:p>
          <a:p>
            <a:pPr algn="l" defTabSz="821531">
              <a:defRPr sz="4200">
                <a:solidFill>
                  <a:srgbClr val="000000"/>
                </a:solidFill>
                <a:latin typeface="+mn-lt"/>
                <a:ea typeface="+mn-ea"/>
                <a:cs typeface="+mn-cs"/>
                <a:sym typeface="ヒラギノ角ゴ ProN W6"/>
              </a:defRPr>
            </a:pPr>
            <a:r>
              <a:t>不安感の緩和</a:t>
            </a:r>
          </a:p>
          <a:p>
            <a:pPr algn="l" defTabSz="821531">
              <a:defRPr sz="4200">
                <a:solidFill>
                  <a:srgbClr val="000000"/>
                </a:solidFill>
                <a:latin typeface="+mn-lt"/>
                <a:ea typeface="+mn-ea"/>
                <a:cs typeface="+mn-cs"/>
                <a:sym typeface="ヒラギノ角ゴ ProN W6"/>
              </a:defRPr>
            </a:pPr>
            <a:r>
              <a:t>生殖機能を正しく保つ</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530"/>
                                        </p:tgtEl>
                                        <p:attrNameLst>
                                          <p:attrName>style.visibility</p:attrName>
                                        </p:attrNameLst>
                                      </p:cBhvr>
                                      <p:to>
                                        <p:strVal val="visible"/>
                                      </p:to>
                                    </p:set>
                                    <p:animEffect filter="wipe(up)" transition="in">
                                      <p:cBhvr>
                                        <p:cTn id="7" dur="500"/>
                                        <p:tgtEl>
                                          <p:spTgt spid="530"/>
                                        </p:tgtEl>
                                      </p:cBhvr>
                                    </p:animEffect>
                                  </p:childTnLst>
                                </p:cTn>
                              </p:par>
                            </p:childTnLst>
                          </p:cTn>
                        </p:par>
                        <p:par>
                          <p:cTn id="8" fill="hold">
                            <p:stCondLst>
                              <p:cond delay="500"/>
                            </p:stCondLst>
                            <p:childTnLst>
                              <p:par>
                                <p:cTn id="9" presetClass="entr" nodeType="afterEffect" presetSubtype="0" presetID="1" grpId="2" fill="hold">
                                  <p:stCondLst>
                                    <p:cond delay="0"/>
                                  </p:stCondLst>
                                  <p:iterate type="lt" backwards="0">
                                    <p:tmAbs val="100"/>
                                  </p:iterate>
                                  <p:childTnLst>
                                    <p:set>
                                      <p:cBhvr>
                                        <p:cTn id="10" fill="hold"/>
                                        <p:tgtEl>
                                          <p:spTgt spid="5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2" grpId="3" fill="hold">
                                  <p:stCondLst>
                                    <p:cond delay="0"/>
                                  </p:stCondLst>
                                  <p:iterate type="el" backwards="0">
                                    <p:tmAbs val="0"/>
                                  </p:iterate>
                                  <p:childTnLst>
                                    <p:set>
                                      <p:cBhvr>
                                        <p:cTn id="14" fill="hold"/>
                                        <p:tgtEl>
                                          <p:spTgt spid="529"/>
                                        </p:tgtEl>
                                        <p:attrNameLst>
                                          <p:attrName>style.visibility</p:attrName>
                                        </p:attrNameLst>
                                      </p:cBhvr>
                                      <p:to>
                                        <p:strVal val="visible"/>
                                      </p:to>
                                    </p:set>
                                    <p:animEffect filter="wipe(up)" transition="in">
                                      <p:cBhvr>
                                        <p:cTn id="15" dur="500"/>
                                        <p:tgtEl>
                                          <p:spTgt spid="529"/>
                                        </p:tgtEl>
                                      </p:cBhvr>
                                    </p:animEffect>
                                  </p:childTnLst>
                                </p:cTn>
                              </p:par>
                            </p:childTnLst>
                          </p:cTn>
                        </p:par>
                        <p:par>
                          <p:cTn id="16" fill="hold">
                            <p:stCondLst>
                              <p:cond delay="500"/>
                            </p:stCondLst>
                            <p:childTnLst>
                              <p:par>
                                <p:cTn id="17" presetClass="entr" nodeType="afterEffect" presetSubtype="0" presetID="1" grpId="4" fill="hold">
                                  <p:stCondLst>
                                    <p:cond delay="0"/>
                                  </p:stCondLst>
                                  <p:iterate type="lt" backwards="0">
                                    <p:tmAbs val="100"/>
                                  </p:iterate>
                                  <p:childTnLst>
                                    <p:set>
                                      <p:cBhvr>
                                        <p:cTn id="18" fill="hold"/>
                                        <p:tgtEl>
                                          <p:spTgt spid="5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0" grpId="1"/>
      <p:bldP build="whole" bldLvl="1" animBg="1" rev="0" advAuto="0" spid="531" grpId="2"/>
      <p:bldP build="whole" bldLvl="1" animBg="1" rev="0" advAuto="0" spid="532" grpId="4"/>
      <p:bldP build="whole" bldLvl="1" animBg="1" rev="0" advAuto="0" spid="529" grpId="3"/>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62" name="【亜鉛】…"/>
          <p:cNvSpPr txBox="1"/>
          <p:nvPr/>
        </p:nvSpPr>
        <p:spPr>
          <a:xfrm>
            <a:off x="13703472" y="383980"/>
            <a:ext cx="1708227"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a:solidFill>
                  <a:srgbClr val="FFFFFF"/>
                </a:solidFill>
                <a:latin typeface="+mn-lt"/>
                <a:ea typeface="+mn-ea"/>
                <a:cs typeface="+mn-cs"/>
                <a:sym typeface="ヒラギノ角ゴ ProN W6"/>
              </a:defRPr>
            </a:pPr>
            <a:r>
              <a:t>【亜鉛】</a:t>
            </a:r>
          </a:p>
          <a:p>
            <a:pPr defTabSz="821531">
              <a:defRPr>
                <a:solidFill>
                  <a:srgbClr val="FFFFFF"/>
                </a:solidFill>
                <a:latin typeface="+mn-lt"/>
                <a:ea typeface="+mn-ea"/>
                <a:cs typeface="+mn-cs"/>
                <a:sym typeface="ヒラギノ角ゴ ProN W6"/>
              </a:defRPr>
            </a:pPr>
            <a:r>
              <a:t>かき約4個*</a:t>
            </a:r>
          </a:p>
        </p:txBody>
      </p:sp>
      <p:sp>
        <p:nvSpPr>
          <p:cNvPr id="163" name="【ヨウ素】…"/>
          <p:cNvSpPr txBox="1"/>
          <p:nvPr/>
        </p:nvSpPr>
        <p:spPr>
          <a:xfrm>
            <a:off x="14510264" y="1333837"/>
            <a:ext cx="3626028" cy="904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a:solidFill>
                  <a:srgbClr val="FFFFFF"/>
                </a:solidFill>
                <a:latin typeface="+mn-lt"/>
                <a:ea typeface="+mn-ea"/>
                <a:cs typeface="+mn-cs"/>
                <a:sym typeface="ヒラギノ角ゴ ProN W6"/>
              </a:defRPr>
            </a:pPr>
            <a:r>
              <a:t>【ヨウ素】</a:t>
            </a:r>
          </a:p>
          <a:p>
            <a:pPr defTabSz="821531">
              <a:defRPr>
                <a:solidFill>
                  <a:srgbClr val="FFFFFF"/>
                </a:solidFill>
                <a:latin typeface="+mn-lt"/>
                <a:ea typeface="+mn-ea"/>
                <a:cs typeface="+mn-cs"/>
                <a:sym typeface="ヒラギノ角ゴ ProN W6"/>
              </a:defRPr>
            </a:pPr>
            <a:r>
              <a:t>のり（焼きのり）約2.5g</a:t>
            </a:r>
          </a:p>
        </p:txBody>
      </p:sp>
      <p:sp>
        <p:nvSpPr>
          <p:cNvPr id="164" name="【クロム】…"/>
          <p:cNvSpPr txBox="1"/>
          <p:nvPr/>
        </p:nvSpPr>
        <p:spPr>
          <a:xfrm>
            <a:off x="17429768" y="2245395"/>
            <a:ext cx="2934133"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a:solidFill>
                  <a:srgbClr val="FFFFFF"/>
                </a:solidFill>
                <a:latin typeface="+mn-lt"/>
                <a:ea typeface="+mn-ea"/>
                <a:cs typeface="+mn-cs"/>
                <a:sym typeface="ヒラギノ角ゴ ProN W6"/>
              </a:defRPr>
            </a:pPr>
            <a:r>
              <a:t>【クロム】</a:t>
            </a:r>
          </a:p>
          <a:p>
            <a:pPr defTabSz="821531">
              <a:defRPr>
                <a:solidFill>
                  <a:srgbClr val="FFFFFF"/>
                </a:solidFill>
                <a:latin typeface="+mn-lt"/>
                <a:ea typeface="+mn-ea"/>
                <a:cs typeface="+mn-cs"/>
                <a:sym typeface="ヒラギノ角ゴ ProN W6"/>
              </a:defRPr>
            </a:pPr>
            <a:r>
              <a:t>わかめ（乾）約40g</a:t>
            </a:r>
          </a:p>
        </p:txBody>
      </p:sp>
      <p:sp>
        <p:nvSpPr>
          <p:cNvPr id="165" name="【カルシウム】…"/>
          <p:cNvSpPr txBox="1"/>
          <p:nvPr/>
        </p:nvSpPr>
        <p:spPr>
          <a:xfrm>
            <a:off x="16638432" y="3372505"/>
            <a:ext cx="5041060" cy="1362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【カルシウム】</a:t>
            </a:r>
          </a:p>
          <a:p>
            <a:pPr defTabSz="821531">
              <a:defRPr>
                <a:solidFill>
                  <a:srgbClr val="FFFFFF"/>
                </a:solidFill>
                <a:latin typeface="+mn-lt"/>
                <a:ea typeface="+mn-ea"/>
                <a:cs typeface="+mn-cs"/>
                <a:sym typeface="ヒラギノ角ゴ ProN W6"/>
              </a:defRPr>
            </a:pPr>
            <a:r>
              <a:t>牛乳約2と2/3カップ</a:t>
            </a:r>
          </a:p>
          <a:p>
            <a:pPr defTabSz="821531">
              <a:defRPr>
                <a:solidFill>
                  <a:srgbClr val="FFFFFF"/>
                </a:solidFill>
                <a:latin typeface="+mn-lt"/>
                <a:ea typeface="+mn-ea"/>
                <a:cs typeface="+mn-cs"/>
                <a:sym typeface="ヒラギノ角ゴ ProN W6"/>
              </a:defRPr>
            </a:pPr>
            <a:r>
              <a:t>（528ml）</a:t>
            </a:r>
          </a:p>
        </p:txBody>
      </p:sp>
      <p:sp>
        <p:nvSpPr>
          <p:cNvPr id="166" name="【ビタミンB1】…"/>
          <p:cNvSpPr txBox="1"/>
          <p:nvPr/>
        </p:nvSpPr>
        <p:spPr>
          <a:xfrm>
            <a:off x="16638432" y="4956816"/>
            <a:ext cx="5041060" cy="90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【ビタミンB1】</a:t>
            </a:r>
          </a:p>
          <a:p>
            <a:pPr defTabSz="821531">
              <a:defRPr>
                <a:solidFill>
                  <a:srgbClr val="FFFFFF"/>
                </a:solidFill>
                <a:latin typeface="+mn-lt"/>
                <a:ea typeface="+mn-ea"/>
                <a:cs typeface="+mn-cs"/>
                <a:sym typeface="ヒラギノ角ゴ ProN W6"/>
              </a:defRPr>
            </a:pPr>
            <a:r>
              <a:t>えんどう豆（乾）約389g</a:t>
            </a:r>
          </a:p>
        </p:txBody>
      </p:sp>
      <p:sp>
        <p:nvSpPr>
          <p:cNvPr id="167" name="【マンガン】…"/>
          <p:cNvSpPr txBox="1"/>
          <p:nvPr/>
        </p:nvSpPr>
        <p:spPr>
          <a:xfrm>
            <a:off x="16638432" y="6244560"/>
            <a:ext cx="5041060" cy="90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【マンガン】</a:t>
            </a:r>
          </a:p>
          <a:p>
            <a:pPr defTabSz="821531">
              <a:defRPr>
                <a:solidFill>
                  <a:srgbClr val="FFFFFF"/>
                </a:solidFill>
                <a:latin typeface="+mn-lt"/>
                <a:ea typeface="+mn-ea"/>
                <a:cs typeface="+mn-cs"/>
                <a:sym typeface="ヒラギノ角ゴ ProN W6"/>
              </a:defRPr>
            </a:pPr>
            <a:r>
              <a:t>しょうが 約100g</a:t>
            </a:r>
          </a:p>
        </p:txBody>
      </p:sp>
      <p:sp>
        <p:nvSpPr>
          <p:cNvPr id="168" name="【葉酸】…"/>
          <p:cNvSpPr txBox="1"/>
          <p:nvPr/>
        </p:nvSpPr>
        <p:spPr>
          <a:xfrm>
            <a:off x="16376304" y="7532303"/>
            <a:ext cx="5041059" cy="90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【葉酸】</a:t>
            </a:r>
          </a:p>
          <a:p>
            <a:pPr defTabSz="821531">
              <a:defRPr>
                <a:solidFill>
                  <a:srgbClr val="FFFFFF"/>
                </a:solidFill>
                <a:latin typeface="+mn-lt"/>
                <a:ea typeface="+mn-ea"/>
                <a:cs typeface="+mn-cs"/>
                <a:sym typeface="ヒラギノ角ゴ ProN W6"/>
              </a:defRPr>
            </a:pPr>
            <a:r>
              <a:t>枝豆（さやつき） 約272g*</a:t>
            </a:r>
          </a:p>
        </p:txBody>
      </p:sp>
      <p:sp>
        <p:nvSpPr>
          <p:cNvPr id="169" name="【ビタミンB12】…"/>
          <p:cNvSpPr txBox="1"/>
          <p:nvPr/>
        </p:nvSpPr>
        <p:spPr>
          <a:xfrm>
            <a:off x="15697124" y="8975568"/>
            <a:ext cx="5041059" cy="90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【ビタミンB12】</a:t>
            </a:r>
          </a:p>
          <a:p>
            <a:pPr defTabSz="821531">
              <a:defRPr>
                <a:solidFill>
                  <a:srgbClr val="FFFFFF"/>
                </a:solidFill>
                <a:latin typeface="+mn-lt"/>
                <a:ea typeface="+mn-ea"/>
                <a:cs typeface="+mn-cs"/>
                <a:sym typeface="ヒラギノ角ゴ ProN W6"/>
              </a:defRPr>
            </a:pPr>
            <a:r>
              <a:t>あおさ約370g</a:t>
            </a:r>
          </a:p>
        </p:txBody>
      </p:sp>
      <p:sp>
        <p:nvSpPr>
          <p:cNvPr id="170" name="【βカロチン】…"/>
          <p:cNvSpPr txBox="1"/>
          <p:nvPr/>
        </p:nvSpPr>
        <p:spPr>
          <a:xfrm>
            <a:off x="16459669" y="10315823"/>
            <a:ext cx="3217411" cy="90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【βカロチン】</a:t>
            </a:r>
          </a:p>
          <a:p>
            <a:pPr defTabSz="821531">
              <a:defRPr>
                <a:solidFill>
                  <a:srgbClr val="FFFFFF"/>
                </a:solidFill>
                <a:latin typeface="+mn-lt"/>
                <a:ea typeface="+mn-ea"/>
                <a:cs typeface="+mn-cs"/>
                <a:sym typeface="ヒラギノ角ゴ ProN W6"/>
              </a:defRPr>
            </a:pPr>
            <a:r>
              <a:t>にんじん約94g</a:t>
            </a:r>
          </a:p>
        </p:txBody>
      </p:sp>
      <p:sp>
        <p:nvSpPr>
          <p:cNvPr id="171" name="【セレン】…"/>
          <p:cNvSpPr txBox="1"/>
          <p:nvPr/>
        </p:nvSpPr>
        <p:spPr>
          <a:xfrm>
            <a:off x="15258774" y="11688520"/>
            <a:ext cx="3430300" cy="13620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【セレン】</a:t>
            </a:r>
          </a:p>
          <a:p>
            <a:pPr defTabSz="821531">
              <a:defRPr>
                <a:solidFill>
                  <a:srgbClr val="FFFFFF"/>
                </a:solidFill>
                <a:latin typeface="+mn-lt"/>
                <a:ea typeface="+mn-ea"/>
                <a:cs typeface="+mn-cs"/>
                <a:sym typeface="ヒラギノ角ゴ ProN W6"/>
              </a:defRPr>
            </a:pPr>
            <a:r>
              <a:t>さつまいも約75g</a:t>
            </a:r>
          </a:p>
          <a:p>
            <a:pPr defTabSz="821531">
              <a:defRPr>
                <a:solidFill>
                  <a:srgbClr val="FFFFFF"/>
                </a:solidFill>
                <a:latin typeface="+mn-lt"/>
                <a:ea typeface="+mn-ea"/>
                <a:cs typeface="+mn-cs"/>
                <a:sym typeface="ヒラギノ角ゴ ProN W6"/>
              </a:defRPr>
            </a:pPr>
            <a:r>
              <a:t>（中サイズ約1／2本）</a:t>
            </a:r>
          </a:p>
        </p:txBody>
      </p:sp>
      <p:sp>
        <p:nvSpPr>
          <p:cNvPr id="172" name="【ビタミンD】…"/>
          <p:cNvSpPr txBox="1"/>
          <p:nvPr/>
        </p:nvSpPr>
        <p:spPr>
          <a:xfrm>
            <a:off x="12286148" y="12427144"/>
            <a:ext cx="3430301" cy="90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【ビタミンD】</a:t>
            </a:r>
          </a:p>
          <a:p>
            <a:pPr defTabSz="821531">
              <a:defRPr>
                <a:solidFill>
                  <a:srgbClr val="FFFFFF"/>
                </a:solidFill>
                <a:latin typeface="+mn-lt"/>
                <a:ea typeface="+mn-ea"/>
                <a:cs typeface="+mn-cs"/>
                <a:sym typeface="ヒラギノ角ゴ ProN W6"/>
              </a:defRPr>
            </a:pPr>
            <a:r>
              <a:t>干し椎茸10枚*</a:t>
            </a:r>
          </a:p>
        </p:txBody>
      </p:sp>
      <p:sp>
        <p:nvSpPr>
          <p:cNvPr id="173" name="【ビタミンE】…"/>
          <p:cNvSpPr txBox="1"/>
          <p:nvPr/>
        </p:nvSpPr>
        <p:spPr>
          <a:xfrm>
            <a:off x="9295308" y="12198544"/>
            <a:ext cx="3430301" cy="1362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【ビタミンE】</a:t>
            </a:r>
          </a:p>
          <a:p>
            <a:pPr defTabSz="821531">
              <a:defRPr>
                <a:solidFill>
                  <a:srgbClr val="FFFFFF"/>
                </a:solidFill>
                <a:latin typeface="+mn-lt"/>
                <a:ea typeface="+mn-ea"/>
                <a:cs typeface="+mn-cs"/>
                <a:sym typeface="ヒラギノ角ゴ ProN W6"/>
              </a:defRPr>
            </a:pPr>
            <a:r>
              <a:t>かぼちゃ1kg大のもの</a:t>
            </a:r>
          </a:p>
          <a:p>
            <a:pPr defTabSz="821531">
              <a:defRPr>
                <a:solidFill>
                  <a:srgbClr val="FFFFFF"/>
                </a:solidFill>
                <a:latin typeface="+mn-lt"/>
                <a:ea typeface="+mn-ea"/>
                <a:cs typeface="+mn-cs"/>
                <a:sym typeface="ヒラギノ角ゴ ProN W6"/>
              </a:defRPr>
            </a:pPr>
            <a:r>
              <a:t>約2/5個</a:t>
            </a:r>
          </a:p>
        </p:txBody>
      </p:sp>
      <p:sp>
        <p:nvSpPr>
          <p:cNvPr id="174" name="【ビタミンC】…"/>
          <p:cNvSpPr txBox="1"/>
          <p:nvPr/>
        </p:nvSpPr>
        <p:spPr>
          <a:xfrm>
            <a:off x="5903734" y="11688520"/>
            <a:ext cx="3430301" cy="13620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【ビタミンC】</a:t>
            </a:r>
          </a:p>
          <a:p>
            <a:pPr defTabSz="821531">
              <a:defRPr>
                <a:solidFill>
                  <a:srgbClr val="FFFFFF"/>
                </a:solidFill>
                <a:latin typeface="+mn-lt"/>
                <a:ea typeface="+mn-ea"/>
                <a:cs typeface="+mn-cs"/>
                <a:sym typeface="ヒラギノ角ゴ ProN W6"/>
              </a:defRPr>
            </a:pPr>
            <a:r>
              <a:t>レモン果汁約20個分</a:t>
            </a:r>
          </a:p>
          <a:p>
            <a:pPr defTabSz="821531">
              <a:defRPr>
                <a:solidFill>
                  <a:srgbClr val="FFFFFF"/>
                </a:solidFill>
                <a:latin typeface="+mn-lt"/>
                <a:ea typeface="+mn-ea"/>
                <a:cs typeface="+mn-cs"/>
                <a:sym typeface="ヒラギノ角ゴ ProN W6"/>
              </a:defRPr>
            </a:pPr>
            <a:r>
              <a:t>（果汁400ml）</a:t>
            </a:r>
          </a:p>
        </p:txBody>
      </p:sp>
      <p:sp>
        <p:nvSpPr>
          <p:cNvPr id="175" name="【ビタミンB6】…"/>
          <p:cNvSpPr txBox="1"/>
          <p:nvPr/>
        </p:nvSpPr>
        <p:spPr>
          <a:xfrm>
            <a:off x="2418681" y="11917120"/>
            <a:ext cx="3430301" cy="904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【ビタミンB6】</a:t>
            </a:r>
          </a:p>
          <a:p>
            <a:pPr defTabSz="821531">
              <a:defRPr>
                <a:solidFill>
                  <a:srgbClr val="FFFFFF"/>
                </a:solidFill>
                <a:latin typeface="+mn-lt"/>
                <a:ea typeface="+mn-ea"/>
                <a:cs typeface="+mn-cs"/>
                <a:sym typeface="ヒラギノ角ゴ ProN W6"/>
              </a:defRPr>
            </a:pPr>
            <a:r>
              <a:t>赤パプリカ約841g*</a:t>
            </a:r>
          </a:p>
        </p:txBody>
      </p:sp>
      <p:sp>
        <p:nvSpPr>
          <p:cNvPr id="176" name="【鉄】…"/>
          <p:cNvSpPr txBox="1"/>
          <p:nvPr/>
        </p:nvSpPr>
        <p:spPr>
          <a:xfrm>
            <a:off x="1926742" y="10449549"/>
            <a:ext cx="3430301" cy="904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【鉄】</a:t>
            </a:r>
          </a:p>
          <a:p>
            <a:pPr defTabSz="821531">
              <a:defRPr>
                <a:solidFill>
                  <a:srgbClr val="FFFFFF"/>
                </a:solidFill>
                <a:latin typeface="+mn-lt"/>
                <a:ea typeface="+mn-ea"/>
                <a:cs typeface="+mn-cs"/>
                <a:sym typeface="ヒラギノ角ゴ ProN W6"/>
              </a:defRPr>
            </a:pPr>
            <a:r>
              <a:t>ほうれん草約2束*</a:t>
            </a:r>
          </a:p>
        </p:txBody>
      </p:sp>
      <p:sp>
        <p:nvSpPr>
          <p:cNvPr id="177" name="【パントテン酸】…"/>
          <p:cNvSpPr txBox="1"/>
          <p:nvPr/>
        </p:nvSpPr>
        <p:spPr>
          <a:xfrm>
            <a:off x="1530839" y="9003080"/>
            <a:ext cx="3430301" cy="904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【パントテン酸】</a:t>
            </a:r>
          </a:p>
          <a:p>
            <a:pPr defTabSz="821531">
              <a:defRPr>
                <a:solidFill>
                  <a:srgbClr val="FFFFFF"/>
                </a:solidFill>
                <a:latin typeface="+mn-lt"/>
                <a:ea typeface="+mn-ea"/>
                <a:cs typeface="+mn-cs"/>
                <a:sym typeface="ヒラギノ角ゴ ProN W6"/>
              </a:defRPr>
            </a:pPr>
            <a:r>
              <a:t>モロヘイヤ約875g*</a:t>
            </a:r>
          </a:p>
        </p:txBody>
      </p:sp>
      <p:sp>
        <p:nvSpPr>
          <p:cNvPr id="178" name="【ビタミンB2】…"/>
          <p:cNvSpPr txBox="1"/>
          <p:nvPr/>
        </p:nvSpPr>
        <p:spPr>
          <a:xfrm>
            <a:off x="1190665" y="7610064"/>
            <a:ext cx="4166378" cy="904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【ビタミンB2】</a:t>
            </a:r>
          </a:p>
          <a:p>
            <a:pPr defTabSz="821531">
              <a:defRPr>
                <a:solidFill>
                  <a:srgbClr val="FFFFFF"/>
                </a:solidFill>
                <a:latin typeface="+mn-lt"/>
                <a:ea typeface="+mn-ea"/>
                <a:cs typeface="+mn-cs"/>
                <a:sym typeface="ヒラギノ角ゴ ProN W6"/>
              </a:defRPr>
            </a:pPr>
            <a:r>
              <a:t>卵（Mサイズ）約17個*</a:t>
            </a:r>
          </a:p>
        </p:txBody>
      </p:sp>
      <p:sp>
        <p:nvSpPr>
          <p:cNvPr id="179" name="【ナイアシン】…"/>
          <p:cNvSpPr txBox="1"/>
          <p:nvPr/>
        </p:nvSpPr>
        <p:spPr>
          <a:xfrm>
            <a:off x="1162801" y="6036682"/>
            <a:ext cx="4166377" cy="13620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【ナイアシン】</a:t>
            </a:r>
          </a:p>
          <a:p>
            <a:pPr defTabSz="821531">
              <a:defRPr>
                <a:solidFill>
                  <a:srgbClr val="FFFFFF"/>
                </a:solidFill>
                <a:latin typeface="+mn-lt"/>
                <a:ea typeface="+mn-ea"/>
                <a:cs typeface="+mn-cs"/>
                <a:sym typeface="ヒラギノ角ゴ ProN W6"/>
              </a:defRPr>
            </a:pPr>
            <a:r>
              <a:t>しめじ約333.3g</a:t>
            </a:r>
          </a:p>
          <a:p>
            <a:pPr defTabSz="821531">
              <a:defRPr>
                <a:solidFill>
                  <a:srgbClr val="FFFFFF"/>
                </a:solidFill>
                <a:latin typeface="+mn-lt"/>
                <a:ea typeface="+mn-ea"/>
                <a:cs typeface="+mn-cs"/>
                <a:sym typeface="ヒラギノ角ゴ ProN W6"/>
              </a:defRPr>
            </a:pPr>
            <a:r>
              <a:t>（約3パック）</a:t>
            </a:r>
          </a:p>
        </p:txBody>
      </p:sp>
      <p:sp>
        <p:nvSpPr>
          <p:cNvPr id="180" name="【ビオチン】…"/>
          <p:cNvSpPr txBox="1"/>
          <p:nvPr/>
        </p:nvSpPr>
        <p:spPr>
          <a:xfrm>
            <a:off x="479597" y="4909572"/>
            <a:ext cx="4166377" cy="904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【ビオチン】</a:t>
            </a:r>
          </a:p>
          <a:p>
            <a:pPr defTabSz="821531">
              <a:defRPr>
                <a:solidFill>
                  <a:srgbClr val="FFFFFF"/>
                </a:solidFill>
                <a:latin typeface="+mn-lt"/>
                <a:ea typeface="+mn-ea"/>
                <a:cs typeface="+mn-cs"/>
                <a:sym typeface="ヒラギノ角ゴ ProN W6"/>
              </a:defRPr>
            </a:pPr>
            <a:r>
              <a:t>大豆（乾）約150g</a:t>
            </a:r>
          </a:p>
        </p:txBody>
      </p:sp>
      <p:sp>
        <p:nvSpPr>
          <p:cNvPr id="181" name="【銅】…"/>
          <p:cNvSpPr txBox="1"/>
          <p:nvPr/>
        </p:nvSpPr>
        <p:spPr>
          <a:xfrm>
            <a:off x="1558704" y="2528799"/>
            <a:ext cx="4166377" cy="1362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【銅】</a:t>
            </a:r>
          </a:p>
          <a:p>
            <a:pPr defTabSz="821531">
              <a:defRPr>
                <a:solidFill>
                  <a:srgbClr val="FFFFFF"/>
                </a:solidFill>
                <a:latin typeface="+mn-lt"/>
                <a:ea typeface="+mn-ea"/>
                <a:cs typeface="+mn-cs"/>
                <a:sym typeface="ヒラギノ角ゴ ProN W6"/>
              </a:defRPr>
            </a:pPr>
            <a:r>
              <a:t>カシューナッツ約65.7g</a:t>
            </a:r>
          </a:p>
          <a:p>
            <a:pPr defTabSz="821531">
              <a:defRPr>
                <a:solidFill>
                  <a:srgbClr val="FFFFFF"/>
                </a:solidFill>
                <a:latin typeface="+mn-lt"/>
                <a:ea typeface="+mn-ea"/>
                <a:cs typeface="+mn-cs"/>
                <a:sym typeface="ヒラギノ角ゴ ProN W6"/>
              </a:defRPr>
            </a:pPr>
            <a:r>
              <a:t>（約33粒）</a:t>
            </a:r>
          </a:p>
        </p:txBody>
      </p:sp>
      <p:sp>
        <p:nvSpPr>
          <p:cNvPr id="182" name="【マグネシウム】…"/>
          <p:cNvSpPr txBox="1"/>
          <p:nvPr/>
        </p:nvSpPr>
        <p:spPr>
          <a:xfrm>
            <a:off x="9474606" y="332020"/>
            <a:ext cx="4166378" cy="904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a:solidFill>
                  <a:srgbClr val="FFFFFF"/>
                </a:solidFill>
                <a:latin typeface="+mn-lt"/>
                <a:ea typeface="+mn-ea"/>
                <a:cs typeface="+mn-cs"/>
                <a:sym typeface="ヒラギノ角ゴ ProN W6"/>
              </a:defRPr>
            </a:pPr>
            <a:r>
              <a:t>【マグネシウム】</a:t>
            </a:r>
          </a:p>
          <a:p>
            <a:pPr defTabSz="821531">
              <a:defRPr>
                <a:solidFill>
                  <a:srgbClr val="FFFFFF"/>
                </a:solidFill>
                <a:latin typeface="+mn-lt"/>
                <a:ea typeface="+mn-ea"/>
                <a:cs typeface="+mn-cs"/>
                <a:sym typeface="ヒラギノ角ゴ ProN W6"/>
              </a:defRPr>
            </a:pPr>
            <a:r>
              <a:t>ひじき（乾）約16g</a:t>
            </a:r>
          </a:p>
        </p:txBody>
      </p:sp>
      <p:sp>
        <p:nvSpPr>
          <p:cNvPr id="183" name="線"/>
          <p:cNvSpPr/>
          <p:nvPr/>
        </p:nvSpPr>
        <p:spPr>
          <a:xfrm rot="16551440">
            <a:off x="12407516" y="1730995"/>
            <a:ext cx="1616674" cy="10706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327" y="493"/>
                  <a:pt x="10431" y="3407"/>
                  <a:pt x="14641" y="8359"/>
                </a:cubicBezTo>
                <a:cubicBezTo>
                  <a:pt x="17632" y="11876"/>
                  <a:pt x="20093" y="16348"/>
                  <a:pt x="21600" y="2160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84" name="線"/>
          <p:cNvSpPr/>
          <p:nvPr/>
        </p:nvSpPr>
        <p:spPr>
          <a:xfrm rot="16551440">
            <a:off x="13294021" y="2149461"/>
            <a:ext cx="1137000" cy="9270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3057" y="185"/>
                  <a:pt x="6053" y="1110"/>
                  <a:pt x="8817" y="2722"/>
                </a:cubicBezTo>
                <a:cubicBezTo>
                  <a:pt x="15133" y="6404"/>
                  <a:pt x="19808" y="13309"/>
                  <a:pt x="21600" y="2160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85" name="線"/>
          <p:cNvSpPr/>
          <p:nvPr/>
        </p:nvSpPr>
        <p:spPr>
          <a:xfrm rot="16551440">
            <a:off x="14730049" y="2169896"/>
            <a:ext cx="1820514" cy="2973449"/>
          </a:xfrm>
          <a:custGeom>
            <a:avLst/>
            <a:gdLst/>
            <a:ahLst/>
            <a:cxnLst>
              <a:cxn ang="0">
                <a:pos x="wd2" y="hd2"/>
              </a:cxn>
              <a:cxn ang="5400000">
                <a:pos x="wd2" y="hd2"/>
              </a:cxn>
              <a:cxn ang="10800000">
                <a:pos x="wd2" y="hd2"/>
              </a:cxn>
              <a:cxn ang="16200000">
                <a:pos x="wd2" y="hd2"/>
              </a:cxn>
            </a:cxnLst>
            <a:rect l="0" t="0" r="r" b="b"/>
            <a:pathLst>
              <a:path w="21411" h="21600" fill="norm" stroke="1" extrusionOk="0">
                <a:moveTo>
                  <a:pt x="0" y="0"/>
                </a:moveTo>
                <a:cubicBezTo>
                  <a:pt x="6635" y="1952"/>
                  <a:pt x="12198" y="5064"/>
                  <a:pt x="15999" y="8949"/>
                </a:cubicBezTo>
                <a:cubicBezTo>
                  <a:pt x="19728" y="12761"/>
                  <a:pt x="21600" y="17148"/>
                  <a:pt x="21396" y="2160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86" name="線"/>
          <p:cNvSpPr/>
          <p:nvPr/>
        </p:nvSpPr>
        <p:spPr>
          <a:xfrm rot="16551440">
            <a:off x="15169920" y="2934725"/>
            <a:ext cx="1347920" cy="30813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831" y="2790"/>
                  <a:pt x="10637" y="5958"/>
                  <a:pt x="14247" y="9392"/>
                </a:cubicBezTo>
                <a:cubicBezTo>
                  <a:pt x="18299" y="13246"/>
                  <a:pt x="20785" y="17373"/>
                  <a:pt x="21600" y="2160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87" name="線"/>
          <p:cNvSpPr/>
          <p:nvPr/>
        </p:nvSpPr>
        <p:spPr>
          <a:xfrm rot="16551440">
            <a:off x="15835929" y="4366960"/>
            <a:ext cx="225092" cy="24084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32" y="4358"/>
                  <a:pt x="2800" y="8713"/>
                  <a:pt x="7992" y="13044"/>
                </a:cubicBezTo>
                <a:cubicBezTo>
                  <a:pt x="11428" y="15910"/>
                  <a:pt x="15967" y="18764"/>
                  <a:pt x="21600" y="2160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88" name="線"/>
          <p:cNvSpPr/>
          <p:nvPr/>
        </p:nvSpPr>
        <p:spPr>
          <a:xfrm rot="16551440">
            <a:off x="14659638" y="3920332"/>
            <a:ext cx="1223894" cy="4731725"/>
          </a:xfrm>
          <a:custGeom>
            <a:avLst/>
            <a:gdLst/>
            <a:ahLst/>
            <a:cxnLst>
              <a:cxn ang="0">
                <a:pos x="wd2" y="hd2"/>
              </a:cxn>
              <a:cxn ang="5400000">
                <a:pos x="wd2" y="hd2"/>
              </a:cxn>
              <a:cxn ang="10800000">
                <a:pos x="wd2" y="hd2"/>
              </a:cxn>
              <a:cxn ang="16200000">
                <a:pos x="wd2" y="hd2"/>
              </a:cxn>
            </a:cxnLst>
            <a:rect l="0" t="0" r="r" b="b"/>
            <a:pathLst>
              <a:path w="19868" h="21600" fill="norm" stroke="1" extrusionOk="0">
                <a:moveTo>
                  <a:pt x="19868" y="0"/>
                </a:moveTo>
                <a:cubicBezTo>
                  <a:pt x="12324" y="2209"/>
                  <a:pt x="6685" y="4876"/>
                  <a:pt x="3384" y="7795"/>
                </a:cubicBezTo>
                <a:cubicBezTo>
                  <a:pt x="-1732" y="12320"/>
                  <a:pt x="-1029" y="17206"/>
                  <a:pt x="5369" y="2160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89" name="線"/>
          <p:cNvSpPr/>
          <p:nvPr/>
        </p:nvSpPr>
        <p:spPr>
          <a:xfrm rot="16551440">
            <a:off x="14058368" y="5244891"/>
            <a:ext cx="1594756" cy="39966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9158" y="3312"/>
                  <a:pt x="16371" y="6582"/>
                  <a:pt x="13248" y="9801"/>
                </a:cubicBezTo>
                <a:cubicBezTo>
                  <a:pt x="9347" y="13823"/>
                  <a:pt x="4925" y="17761"/>
                  <a:pt x="0" y="2160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90" name="線"/>
          <p:cNvSpPr/>
          <p:nvPr/>
        </p:nvSpPr>
        <p:spPr>
          <a:xfrm rot="16551440">
            <a:off x="15167821" y="7663944"/>
            <a:ext cx="1625631" cy="2133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8394" y="4351"/>
                  <a:pt x="14754" y="8508"/>
                  <a:pt x="10715" y="12435"/>
                </a:cubicBezTo>
                <a:cubicBezTo>
                  <a:pt x="7399" y="15658"/>
                  <a:pt x="3820" y="18719"/>
                  <a:pt x="0" y="2160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91" name="線"/>
          <p:cNvSpPr/>
          <p:nvPr/>
        </p:nvSpPr>
        <p:spPr>
          <a:xfrm rot="16551440">
            <a:off x="13519216" y="7372107"/>
            <a:ext cx="3294528" cy="33947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20096" y="4168"/>
                  <a:pt x="17809" y="8030"/>
                  <a:pt x="14856" y="11390"/>
                </a:cubicBezTo>
                <a:cubicBezTo>
                  <a:pt x="10856" y="15940"/>
                  <a:pt x="5750" y="19450"/>
                  <a:pt x="0" y="2160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92" name="線"/>
          <p:cNvSpPr/>
          <p:nvPr/>
        </p:nvSpPr>
        <p:spPr>
          <a:xfrm rot="16551440">
            <a:off x="12586326" y="8341603"/>
            <a:ext cx="3937547" cy="3154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9156" y="5256"/>
                  <a:pt x="15931" y="9882"/>
                  <a:pt x="12100" y="13632"/>
                </a:cubicBezTo>
                <a:cubicBezTo>
                  <a:pt x="8482" y="17173"/>
                  <a:pt x="4384" y="19872"/>
                  <a:pt x="0" y="2160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93" name="線"/>
          <p:cNvSpPr/>
          <p:nvPr/>
        </p:nvSpPr>
        <p:spPr>
          <a:xfrm rot="16551440">
            <a:off x="12209829" y="10062131"/>
            <a:ext cx="3637327" cy="785386"/>
          </a:xfrm>
          <a:custGeom>
            <a:avLst/>
            <a:gdLst/>
            <a:ahLst/>
            <a:cxnLst>
              <a:cxn ang="0">
                <a:pos x="wd2" y="hd2"/>
              </a:cxn>
              <a:cxn ang="5400000">
                <a:pos x="wd2" y="hd2"/>
              </a:cxn>
              <a:cxn ang="10800000">
                <a:pos x="wd2" y="hd2"/>
              </a:cxn>
              <a:cxn ang="16200000">
                <a:pos x="wd2" y="hd2"/>
              </a:cxn>
            </a:cxnLst>
            <a:rect l="0" t="0" r="r" b="b"/>
            <a:pathLst>
              <a:path w="21600" h="19661" fill="norm" stroke="1" extrusionOk="0">
                <a:moveTo>
                  <a:pt x="21600" y="0"/>
                </a:moveTo>
                <a:cubicBezTo>
                  <a:pt x="19000" y="9556"/>
                  <a:pt x="15829" y="15936"/>
                  <a:pt x="12431" y="18450"/>
                </a:cubicBezTo>
                <a:cubicBezTo>
                  <a:pt x="8176" y="21600"/>
                  <a:pt x="3792" y="18561"/>
                  <a:pt x="0" y="9833"/>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94" name="線"/>
          <p:cNvSpPr/>
          <p:nvPr/>
        </p:nvSpPr>
        <p:spPr>
          <a:xfrm rot="16551440">
            <a:off x="11399805" y="10308264"/>
            <a:ext cx="3192456" cy="1357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7837" y="19858"/>
                  <a:pt x="14158" y="17226"/>
                  <a:pt x="10620" y="13744"/>
                </a:cubicBezTo>
                <a:cubicBezTo>
                  <a:pt x="6882" y="10065"/>
                  <a:pt x="3322" y="5457"/>
                  <a:pt x="0" y="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95" name="線"/>
          <p:cNvSpPr/>
          <p:nvPr/>
        </p:nvSpPr>
        <p:spPr>
          <a:xfrm rot="16551440">
            <a:off x="9109772" y="9210118"/>
            <a:ext cx="2876467" cy="3374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7364" y="20723"/>
                  <a:pt x="13425" y="19020"/>
                  <a:pt x="10092" y="16626"/>
                </a:cubicBezTo>
                <a:cubicBezTo>
                  <a:pt x="4272" y="12446"/>
                  <a:pt x="641" y="6464"/>
                  <a:pt x="0" y="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96" name="線"/>
          <p:cNvSpPr/>
          <p:nvPr/>
        </p:nvSpPr>
        <p:spPr>
          <a:xfrm rot="16551440">
            <a:off x="6279949" y="6464534"/>
            <a:ext cx="4938945" cy="60945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7122" y="19332"/>
                  <a:pt x="13036" y="16424"/>
                  <a:pt x="9484" y="12977"/>
                </a:cubicBezTo>
                <a:cubicBezTo>
                  <a:pt x="5580" y="9189"/>
                  <a:pt x="2374" y="4802"/>
                  <a:pt x="0" y="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97" name="線"/>
          <p:cNvSpPr/>
          <p:nvPr/>
        </p:nvSpPr>
        <p:spPr>
          <a:xfrm rot="16551440">
            <a:off x="6188378" y="6724158"/>
            <a:ext cx="3248662" cy="50817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0106" y="19343"/>
                  <a:pt x="18441" y="17132"/>
                  <a:pt x="16611" y="14975"/>
                </a:cubicBezTo>
                <a:cubicBezTo>
                  <a:pt x="12040" y="9588"/>
                  <a:pt x="6464" y="4561"/>
                  <a:pt x="0" y="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98" name="線"/>
          <p:cNvSpPr/>
          <p:nvPr/>
        </p:nvSpPr>
        <p:spPr>
          <a:xfrm rot="16551440">
            <a:off x="5725411" y="5677480"/>
            <a:ext cx="3144325" cy="4412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7627" y="18284"/>
                  <a:pt x="13863" y="14856"/>
                  <a:pt x="10318" y="11324"/>
                </a:cubicBezTo>
                <a:cubicBezTo>
                  <a:pt x="6635" y="7654"/>
                  <a:pt x="3192" y="3875"/>
                  <a:pt x="0" y="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199" name="線"/>
          <p:cNvSpPr/>
          <p:nvPr/>
        </p:nvSpPr>
        <p:spPr>
          <a:xfrm rot="16551440">
            <a:off x="6748373" y="3691230"/>
            <a:ext cx="2597055" cy="60527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7505" y="17768"/>
                  <a:pt x="13534" y="13918"/>
                  <a:pt x="9687" y="10052"/>
                </a:cubicBezTo>
                <a:cubicBezTo>
                  <a:pt x="6365" y="6713"/>
                  <a:pt x="3136" y="3362"/>
                  <a:pt x="0" y="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200" name="線"/>
          <p:cNvSpPr/>
          <p:nvPr/>
        </p:nvSpPr>
        <p:spPr>
          <a:xfrm rot="14912516">
            <a:off x="7347401" y="2089680"/>
            <a:ext cx="558890" cy="6364715"/>
          </a:xfrm>
          <a:custGeom>
            <a:avLst/>
            <a:gdLst/>
            <a:ahLst/>
            <a:cxnLst>
              <a:cxn ang="0">
                <a:pos x="wd2" y="hd2"/>
              </a:cxn>
              <a:cxn ang="5400000">
                <a:pos x="wd2" y="hd2"/>
              </a:cxn>
              <a:cxn ang="10800000">
                <a:pos x="wd2" y="hd2"/>
              </a:cxn>
              <a:cxn ang="16200000">
                <a:pos x="wd2" y="hd2"/>
              </a:cxn>
            </a:cxnLst>
            <a:rect l="0" t="0" r="r" b="b"/>
            <a:pathLst>
              <a:path w="20451" h="21600" fill="norm" stroke="1" extrusionOk="0">
                <a:moveTo>
                  <a:pt x="20451" y="21600"/>
                </a:moveTo>
                <a:cubicBezTo>
                  <a:pt x="12674" y="18526"/>
                  <a:pt x="7085" y="15388"/>
                  <a:pt x="3736" y="12216"/>
                </a:cubicBezTo>
                <a:cubicBezTo>
                  <a:pt x="-545" y="8161"/>
                  <a:pt x="-1149" y="4068"/>
                  <a:pt x="1934" y="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201" name="線"/>
          <p:cNvSpPr/>
          <p:nvPr/>
        </p:nvSpPr>
        <p:spPr>
          <a:xfrm rot="13758701">
            <a:off x="5466296" y="3614182"/>
            <a:ext cx="1867927" cy="33327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5995" y="19438"/>
                  <a:pt x="10673" y="16304"/>
                  <a:pt x="13411" y="12616"/>
                </a:cubicBezTo>
                <a:cubicBezTo>
                  <a:pt x="16498" y="8457"/>
                  <a:pt x="17013" y="3719"/>
                  <a:pt x="21600" y="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202" name="線"/>
          <p:cNvSpPr/>
          <p:nvPr/>
        </p:nvSpPr>
        <p:spPr>
          <a:xfrm rot="16551440">
            <a:off x="7880429" y="257456"/>
            <a:ext cx="1182861" cy="5855121"/>
          </a:xfrm>
          <a:custGeom>
            <a:avLst/>
            <a:gdLst/>
            <a:ahLst/>
            <a:cxnLst>
              <a:cxn ang="0">
                <a:pos x="wd2" y="hd2"/>
              </a:cxn>
              <a:cxn ang="5400000">
                <a:pos x="wd2" y="hd2"/>
              </a:cxn>
              <a:cxn ang="10800000">
                <a:pos x="wd2" y="hd2"/>
              </a:cxn>
              <a:cxn ang="16200000">
                <a:pos x="wd2" y="hd2"/>
              </a:cxn>
            </a:cxnLst>
            <a:rect l="0" t="0" r="r" b="b"/>
            <a:pathLst>
              <a:path w="16703" h="21600" fill="norm" stroke="1" extrusionOk="0">
                <a:moveTo>
                  <a:pt x="1423" y="21600"/>
                </a:moveTo>
                <a:cubicBezTo>
                  <a:pt x="15179" y="18704"/>
                  <a:pt x="20228" y="13845"/>
                  <a:pt x="14180" y="9551"/>
                </a:cubicBezTo>
                <a:cubicBezTo>
                  <a:pt x="9485" y="6219"/>
                  <a:pt x="-1372" y="3437"/>
                  <a:pt x="143" y="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203" name="線"/>
          <p:cNvSpPr/>
          <p:nvPr/>
        </p:nvSpPr>
        <p:spPr>
          <a:xfrm rot="16551440">
            <a:off x="10813804" y="2037090"/>
            <a:ext cx="1572030" cy="293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4251" y="20873"/>
                  <a:pt x="14050" y="7547"/>
                  <a:pt x="21600" y="0"/>
                </a:cubicBezTo>
              </a:path>
            </a:pathLst>
          </a:custGeom>
          <a:ln w="25400">
            <a:solidFill>
              <a:srgbClr val="FFFFFF"/>
            </a:solidFill>
            <a:miter lim="400000"/>
          </a:ln>
        </p:spPr>
        <p:txBody>
          <a:bodyPr lIns="71437" tIns="71437" rIns="71437" bIns="71437" anchor="ctr"/>
          <a:lstStyle/>
          <a:p>
            <a:pPr defTabSz="821531">
              <a:defRPr sz="3000">
                <a:solidFill>
                  <a:srgbClr val="FFFFFF"/>
                </a:solidFill>
              </a:defRPr>
            </a:pPr>
          </a:p>
        </p:txBody>
      </p:sp>
      <p:sp>
        <p:nvSpPr>
          <p:cNvPr id="204" name="グローバル企業だからできる！…"/>
          <p:cNvSpPr txBox="1"/>
          <p:nvPr/>
        </p:nvSpPr>
        <p:spPr>
          <a:xfrm>
            <a:off x="205435" y="-609582"/>
            <a:ext cx="11158793" cy="3111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b="1" sz="4100">
                <a:solidFill>
                  <a:srgbClr val="FFFFFF"/>
                </a:solidFill>
                <a:latin typeface="Helvetica"/>
                <a:ea typeface="Helvetica"/>
                <a:cs typeface="Helvetica"/>
                <a:sym typeface="Helvetica"/>
              </a:defRPr>
            </a:pPr>
            <a:r>
              <a:t>グローバル企業だからできる！</a:t>
            </a:r>
          </a:p>
          <a:p>
            <a:pPr algn="l" defTabSz="584200">
              <a:defRPr b="1" sz="7000">
                <a:solidFill>
                  <a:srgbClr val="FFFFFF"/>
                </a:solidFill>
                <a:latin typeface="Helvetica"/>
                <a:ea typeface="Helvetica"/>
                <a:cs typeface="Helvetica"/>
                <a:sym typeface="Helvetica"/>
              </a:defRPr>
            </a:pPr>
            <a:r>
              <a:t>すごいサプリがあったんです！</a:t>
            </a:r>
          </a:p>
        </p:txBody>
      </p:sp>
      <p:pic>
        <p:nvPicPr>
          <p:cNvPr id="205" name="o0336043813435202813.jpg" descr="o0336043813435202813.jpg"/>
          <p:cNvPicPr>
            <a:picLocks noChangeAspect="1"/>
          </p:cNvPicPr>
          <p:nvPr/>
        </p:nvPicPr>
        <p:blipFill>
          <a:blip r:embed="rId2">
            <a:extLst/>
          </a:blip>
          <a:srcRect l="707" t="17868" r="5599" b="13071"/>
          <a:stretch>
            <a:fillRect/>
          </a:stretch>
        </p:blipFill>
        <p:spPr>
          <a:xfrm>
            <a:off x="7133544" y="2980480"/>
            <a:ext cx="9093587" cy="8737546"/>
          </a:xfrm>
          <a:custGeom>
            <a:avLst/>
            <a:gdLst/>
            <a:ahLst/>
            <a:cxnLst>
              <a:cxn ang="0">
                <a:pos x="wd2" y="hd2"/>
              </a:cxn>
              <a:cxn ang="5400000">
                <a:pos x="wd2" y="hd2"/>
              </a:cxn>
              <a:cxn ang="10800000">
                <a:pos x="wd2" y="hd2"/>
              </a:cxn>
              <a:cxn ang="16200000">
                <a:pos x="wd2" y="hd2"/>
              </a:cxn>
            </a:cxnLst>
            <a:rect l="0" t="0" r="r" b="b"/>
            <a:pathLst>
              <a:path w="21561" h="21502" fill="norm" stroke="1" extrusionOk="0">
                <a:moveTo>
                  <a:pt x="10986" y="1"/>
                </a:moveTo>
                <a:cubicBezTo>
                  <a:pt x="10891" y="4"/>
                  <a:pt x="10779" y="13"/>
                  <a:pt x="10669" y="24"/>
                </a:cubicBezTo>
                <a:cubicBezTo>
                  <a:pt x="10668" y="25"/>
                  <a:pt x="10667" y="25"/>
                  <a:pt x="10665" y="26"/>
                </a:cubicBezTo>
                <a:cubicBezTo>
                  <a:pt x="10620" y="62"/>
                  <a:pt x="10531" y="72"/>
                  <a:pt x="10457" y="53"/>
                </a:cubicBezTo>
                <a:cubicBezTo>
                  <a:pt x="10272" y="79"/>
                  <a:pt x="10104" y="111"/>
                  <a:pt x="10044" y="144"/>
                </a:cubicBezTo>
                <a:cubicBezTo>
                  <a:pt x="9889" y="230"/>
                  <a:pt x="9807" y="238"/>
                  <a:pt x="9310" y="230"/>
                </a:cubicBezTo>
                <a:cubicBezTo>
                  <a:pt x="9131" y="227"/>
                  <a:pt x="8963" y="259"/>
                  <a:pt x="8938" y="301"/>
                </a:cubicBezTo>
                <a:cubicBezTo>
                  <a:pt x="8913" y="343"/>
                  <a:pt x="8857" y="353"/>
                  <a:pt x="8812" y="324"/>
                </a:cubicBezTo>
                <a:cubicBezTo>
                  <a:pt x="8727" y="268"/>
                  <a:pt x="8563" y="247"/>
                  <a:pt x="8397" y="250"/>
                </a:cubicBezTo>
                <a:cubicBezTo>
                  <a:pt x="8383" y="251"/>
                  <a:pt x="8362" y="249"/>
                  <a:pt x="8350" y="250"/>
                </a:cubicBezTo>
                <a:cubicBezTo>
                  <a:pt x="8184" y="259"/>
                  <a:pt x="8020" y="292"/>
                  <a:pt x="7934" y="353"/>
                </a:cubicBezTo>
                <a:cubicBezTo>
                  <a:pt x="7593" y="591"/>
                  <a:pt x="7467" y="639"/>
                  <a:pt x="7330" y="585"/>
                </a:cubicBezTo>
                <a:cubicBezTo>
                  <a:pt x="7256" y="556"/>
                  <a:pt x="7128" y="548"/>
                  <a:pt x="7046" y="568"/>
                </a:cubicBezTo>
                <a:cubicBezTo>
                  <a:pt x="6964" y="587"/>
                  <a:pt x="6878" y="572"/>
                  <a:pt x="6855" y="535"/>
                </a:cubicBezTo>
                <a:cubicBezTo>
                  <a:pt x="6846" y="519"/>
                  <a:pt x="6820" y="513"/>
                  <a:pt x="6793" y="506"/>
                </a:cubicBezTo>
                <a:cubicBezTo>
                  <a:pt x="6785" y="504"/>
                  <a:pt x="6779" y="498"/>
                  <a:pt x="6770" y="496"/>
                </a:cubicBezTo>
                <a:cubicBezTo>
                  <a:pt x="6653" y="483"/>
                  <a:pt x="6464" y="531"/>
                  <a:pt x="6462" y="597"/>
                </a:cubicBezTo>
                <a:cubicBezTo>
                  <a:pt x="6462" y="597"/>
                  <a:pt x="6462" y="599"/>
                  <a:pt x="6462" y="599"/>
                </a:cubicBezTo>
                <a:cubicBezTo>
                  <a:pt x="6462" y="687"/>
                  <a:pt x="5902" y="976"/>
                  <a:pt x="5713" y="986"/>
                </a:cubicBezTo>
                <a:cubicBezTo>
                  <a:pt x="5626" y="990"/>
                  <a:pt x="5506" y="1066"/>
                  <a:pt x="5447" y="1155"/>
                </a:cubicBezTo>
                <a:cubicBezTo>
                  <a:pt x="5387" y="1243"/>
                  <a:pt x="5300" y="1317"/>
                  <a:pt x="5253" y="1317"/>
                </a:cubicBezTo>
                <a:cubicBezTo>
                  <a:pt x="5211" y="1317"/>
                  <a:pt x="5060" y="1444"/>
                  <a:pt x="4904" y="1603"/>
                </a:cubicBezTo>
                <a:cubicBezTo>
                  <a:pt x="4876" y="1633"/>
                  <a:pt x="4852" y="1656"/>
                  <a:pt x="4825" y="1688"/>
                </a:cubicBezTo>
                <a:cubicBezTo>
                  <a:pt x="4774" y="1743"/>
                  <a:pt x="4750" y="1786"/>
                  <a:pt x="4711" y="1834"/>
                </a:cubicBezTo>
                <a:cubicBezTo>
                  <a:pt x="4669" y="1888"/>
                  <a:pt x="4623" y="1942"/>
                  <a:pt x="4588" y="1992"/>
                </a:cubicBezTo>
                <a:cubicBezTo>
                  <a:pt x="4539" y="2063"/>
                  <a:pt x="4513" y="2116"/>
                  <a:pt x="4491" y="2166"/>
                </a:cubicBezTo>
                <a:cubicBezTo>
                  <a:pt x="4454" y="2253"/>
                  <a:pt x="4426" y="2342"/>
                  <a:pt x="4411" y="2445"/>
                </a:cubicBezTo>
                <a:cubicBezTo>
                  <a:pt x="4389" y="2603"/>
                  <a:pt x="4312" y="2645"/>
                  <a:pt x="4208" y="2556"/>
                </a:cubicBezTo>
                <a:cubicBezTo>
                  <a:pt x="4190" y="2540"/>
                  <a:pt x="4172" y="2533"/>
                  <a:pt x="4155" y="2530"/>
                </a:cubicBezTo>
                <a:cubicBezTo>
                  <a:pt x="4093" y="2570"/>
                  <a:pt x="4029" y="2625"/>
                  <a:pt x="3968" y="2698"/>
                </a:cubicBezTo>
                <a:cubicBezTo>
                  <a:pt x="3953" y="2720"/>
                  <a:pt x="3946" y="2722"/>
                  <a:pt x="3928" y="2750"/>
                </a:cubicBezTo>
                <a:cubicBezTo>
                  <a:pt x="3827" y="2901"/>
                  <a:pt x="3743" y="3074"/>
                  <a:pt x="3743" y="3133"/>
                </a:cubicBezTo>
                <a:cubicBezTo>
                  <a:pt x="3743" y="3183"/>
                  <a:pt x="3703" y="3266"/>
                  <a:pt x="3662" y="3338"/>
                </a:cubicBezTo>
                <a:cubicBezTo>
                  <a:pt x="3659" y="3346"/>
                  <a:pt x="3655" y="3357"/>
                  <a:pt x="3651" y="3365"/>
                </a:cubicBezTo>
                <a:cubicBezTo>
                  <a:pt x="3647" y="3371"/>
                  <a:pt x="3648" y="3377"/>
                  <a:pt x="3645" y="3383"/>
                </a:cubicBezTo>
                <a:cubicBezTo>
                  <a:pt x="3634" y="3398"/>
                  <a:pt x="3630" y="3395"/>
                  <a:pt x="3621" y="3407"/>
                </a:cubicBezTo>
                <a:cubicBezTo>
                  <a:pt x="3605" y="3428"/>
                  <a:pt x="3588" y="3448"/>
                  <a:pt x="3570" y="3456"/>
                </a:cubicBezTo>
                <a:cubicBezTo>
                  <a:pt x="3553" y="3467"/>
                  <a:pt x="3522" y="3468"/>
                  <a:pt x="3502" y="3458"/>
                </a:cubicBezTo>
                <a:cubicBezTo>
                  <a:pt x="3477" y="3446"/>
                  <a:pt x="3456" y="3438"/>
                  <a:pt x="3411" y="3396"/>
                </a:cubicBezTo>
                <a:cubicBezTo>
                  <a:pt x="3299" y="3291"/>
                  <a:pt x="3179" y="3261"/>
                  <a:pt x="3078" y="3289"/>
                </a:cubicBezTo>
                <a:cubicBezTo>
                  <a:pt x="3004" y="3330"/>
                  <a:pt x="2935" y="3412"/>
                  <a:pt x="2870" y="3507"/>
                </a:cubicBezTo>
                <a:cubicBezTo>
                  <a:pt x="2843" y="3561"/>
                  <a:pt x="2816" y="3612"/>
                  <a:pt x="2789" y="3638"/>
                </a:cubicBezTo>
                <a:cubicBezTo>
                  <a:pt x="2751" y="3718"/>
                  <a:pt x="2720" y="3808"/>
                  <a:pt x="2697" y="3904"/>
                </a:cubicBezTo>
                <a:cubicBezTo>
                  <a:pt x="2697" y="3906"/>
                  <a:pt x="2697" y="3907"/>
                  <a:pt x="2697" y="3909"/>
                </a:cubicBezTo>
                <a:cubicBezTo>
                  <a:pt x="2697" y="4053"/>
                  <a:pt x="2615" y="4238"/>
                  <a:pt x="2519" y="4382"/>
                </a:cubicBezTo>
                <a:cubicBezTo>
                  <a:pt x="2518" y="4383"/>
                  <a:pt x="2518" y="4387"/>
                  <a:pt x="2517" y="4388"/>
                </a:cubicBezTo>
                <a:cubicBezTo>
                  <a:pt x="2493" y="4427"/>
                  <a:pt x="2472" y="4458"/>
                  <a:pt x="2447" y="4482"/>
                </a:cubicBezTo>
                <a:cubicBezTo>
                  <a:pt x="2446" y="4483"/>
                  <a:pt x="2444" y="4484"/>
                  <a:pt x="2444" y="4484"/>
                </a:cubicBezTo>
                <a:cubicBezTo>
                  <a:pt x="2393" y="4540"/>
                  <a:pt x="2341" y="4580"/>
                  <a:pt x="2296" y="4584"/>
                </a:cubicBezTo>
                <a:cubicBezTo>
                  <a:pt x="2229" y="4589"/>
                  <a:pt x="2048" y="4586"/>
                  <a:pt x="1892" y="4578"/>
                </a:cubicBezTo>
                <a:cubicBezTo>
                  <a:pt x="1890" y="4578"/>
                  <a:pt x="1888" y="4578"/>
                  <a:pt x="1886" y="4578"/>
                </a:cubicBezTo>
                <a:cubicBezTo>
                  <a:pt x="1774" y="4586"/>
                  <a:pt x="1666" y="4613"/>
                  <a:pt x="1584" y="4655"/>
                </a:cubicBezTo>
                <a:cubicBezTo>
                  <a:pt x="1578" y="4664"/>
                  <a:pt x="1562" y="4667"/>
                  <a:pt x="1558" y="4678"/>
                </a:cubicBezTo>
                <a:cubicBezTo>
                  <a:pt x="1535" y="4740"/>
                  <a:pt x="1471" y="4791"/>
                  <a:pt x="1417" y="4791"/>
                </a:cubicBezTo>
                <a:cubicBezTo>
                  <a:pt x="1394" y="4791"/>
                  <a:pt x="1365" y="4803"/>
                  <a:pt x="1337" y="4817"/>
                </a:cubicBezTo>
                <a:cubicBezTo>
                  <a:pt x="1268" y="4875"/>
                  <a:pt x="1224" y="4922"/>
                  <a:pt x="1203" y="4958"/>
                </a:cubicBezTo>
                <a:cubicBezTo>
                  <a:pt x="1192" y="5007"/>
                  <a:pt x="1229" y="5051"/>
                  <a:pt x="1333" y="5122"/>
                </a:cubicBezTo>
                <a:cubicBezTo>
                  <a:pt x="1381" y="5154"/>
                  <a:pt x="1413" y="5180"/>
                  <a:pt x="1436" y="5204"/>
                </a:cubicBezTo>
                <a:cubicBezTo>
                  <a:pt x="1438" y="5207"/>
                  <a:pt x="1444" y="5210"/>
                  <a:pt x="1446" y="5213"/>
                </a:cubicBezTo>
                <a:cubicBezTo>
                  <a:pt x="1505" y="5271"/>
                  <a:pt x="1460" y="5319"/>
                  <a:pt x="1318" y="5359"/>
                </a:cubicBezTo>
                <a:cubicBezTo>
                  <a:pt x="1276" y="5375"/>
                  <a:pt x="1237" y="5390"/>
                  <a:pt x="1175" y="5408"/>
                </a:cubicBezTo>
                <a:cubicBezTo>
                  <a:pt x="929" y="5481"/>
                  <a:pt x="918" y="5498"/>
                  <a:pt x="918" y="5815"/>
                </a:cubicBezTo>
                <a:cubicBezTo>
                  <a:pt x="918" y="5997"/>
                  <a:pt x="878" y="6194"/>
                  <a:pt x="828" y="6257"/>
                </a:cubicBezTo>
                <a:cubicBezTo>
                  <a:pt x="758" y="6344"/>
                  <a:pt x="755" y="6385"/>
                  <a:pt x="820" y="6426"/>
                </a:cubicBezTo>
                <a:cubicBezTo>
                  <a:pt x="880" y="6465"/>
                  <a:pt x="870" y="6505"/>
                  <a:pt x="779" y="6574"/>
                </a:cubicBezTo>
                <a:cubicBezTo>
                  <a:pt x="681" y="6649"/>
                  <a:pt x="671" y="6692"/>
                  <a:pt x="734" y="6771"/>
                </a:cubicBezTo>
                <a:cubicBezTo>
                  <a:pt x="856" y="6923"/>
                  <a:pt x="661" y="7073"/>
                  <a:pt x="475" y="6970"/>
                </a:cubicBezTo>
                <a:cubicBezTo>
                  <a:pt x="414" y="6936"/>
                  <a:pt x="375" y="6926"/>
                  <a:pt x="334" y="6961"/>
                </a:cubicBezTo>
                <a:cubicBezTo>
                  <a:pt x="293" y="6996"/>
                  <a:pt x="252" y="7074"/>
                  <a:pt x="184" y="7219"/>
                </a:cubicBezTo>
                <a:cubicBezTo>
                  <a:pt x="144" y="7305"/>
                  <a:pt x="129" y="7372"/>
                  <a:pt x="109" y="7441"/>
                </a:cubicBezTo>
                <a:cubicBezTo>
                  <a:pt x="86" y="7536"/>
                  <a:pt x="77" y="7621"/>
                  <a:pt x="79" y="7703"/>
                </a:cubicBezTo>
                <a:cubicBezTo>
                  <a:pt x="81" y="7737"/>
                  <a:pt x="73" y="7768"/>
                  <a:pt x="79" y="7803"/>
                </a:cubicBezTo>
                <a:cubicBezTo>
                  <a:pt x="91" y="7869"/>
                  <a:pt x="90" y="7927"/>
                  <a:pt x="88" y="7981"/>
                </a:cubicBezTo>
                <a:cubicBezTo>
                  <a:pt x="84" y="8059"/>
                  <a:pt x="72" y="8126"/>
                  <a:pt x="40" y="8165"/>
                </a:cubicBezTo>
                <a:cubicBezTo>
                  <a:pt x="-27" y="8250"/>
                  <a:pt x="-13" y="8302"/>
                  <a:pt x="107" y="8436"/>
                </a:cubicBezTo>
                <a:cubicBezTo>
                  <a:pt x="190" y="8527"/>
                  <a:pt x="236" y="8625"/>
                  <a:pt x="210" y="8652"/>
                </a:cubicBezTo>
                <a:cubicBezTo>
                  <a:pt x="184" y="8678"/>
                  <a:pt x="211" y="8758"/>
                  <a:pt x="269" y="8827"/>
                </a:cubicBezTo>
                <a:cubicBezTo>
                  <a:pt x="443" y="9038"/>
                  <a:pt x="457" y="9173"/>
                  <a:pt x="326" y="9354"/>
                </a:cubicBezTo>
                <a:cubicBezTo>
                  <a:pt x="214" y="9508"/>
                  <a:pt x="210" y="9542"/>
                  <a:pt x="302" y="9687"/>
                </a:cubicBezTo>
                <a:cubicBezTo>
                  <a:pt x="381" y="9812"/>
                  <a:pt x="387" y="9885"/>
                  <a:pt x="327" y="10000"/>
                </a:cubicBezTo>
                <a:cubicBezTo>
                  <a:pt x="285" y="10083"/>
                  <a:pt x="220" y="10149"/>
                  <a:pt x="182" y="10149"/>
                </a:cubicBezTo>
                <a:cubicBezTo>
                  <a:pt x="137" y="10149"/>
                  <a:pt x="139" y="10203"/>
                  <a:pt x="188" y="10297"/>
                </a:cubicBezTo>
                <a:cubicBezTo>
                  <a:pt x="237" y="10391"/>
                  <a:pt x="242" y="10480"/>
                  <a:pt x="201" y="10534"/>
                </a:cubicBezTo>
                <a:cubicBezTo>
                  <a:pt x="166" y="10581"/>
                  <a:pt x="114" y="10709"/>
                  <a:pt x="89" y="10818"/>
                </a:cubicBezTo>
                <a:cubicBezTo>
                  <a:pt x="56" y="10965"/>
                  <a:pt x="68" y="11005"/>
                  <a:pt x="136" y="10977"/>
                </a:cubicBezTo>
                <a:cubicBezTo>
                  <a:pt x="262" y="10927"/>
                  <a:pt x="492" y="11203"/>
                  <a:pt x="440" y="11341"/>
                </a:cubicBezTo>
                <a:cubicBezTo>
                  <a:pt x="412" y="11418"/>
                  <a:pt x="441" y="11453"/>
                  <a:pt x="533" y="11453"/>
                </a:cubicBezTo>
                <a:cubicBezTo>
                  <a:pt x="606" y="11453"/>
                  <a:pt x="684" y="11482"/>
                  <a:pt x="706" y="11519"/>
                </a:cubicBezTo>
                <a:cubicBezTo>
                  <a:pt x="755" y="11601"/>
                  <a:pt x="381" y="11886"/>
                  <a:pt x="225" y="11886"/>
                </a:cubicBezTo>
                <a:cubicBezTo>
                  <a:pt x="53" y="11886"/>
                  <a:pt x="-38" y="12191"/>
                  <a:pt x="101" y="12303"/>
                </a:cubicBezTo>
                <a:cubicBezTo>
                  <a:pt x="122" y="12320"/>
                  <a:pt x="151" y="12329"/>
                  <a:pt x="178" y="12340"/>
                </a:cubicBezTo>
                <a:cubicBezTo>
                  <a:pt x="209" y="12343"/>
                  <a:pt x="227" y="12354"/>
                  <a:pt x="263" y="12357"/>
                </a:cubicBezTo>
                <a:cubicBezTo>
                  <a:pt x="286" y="12358"/>
                  <a:pt x="311" y="12363"/>
                  <a:pt x="329" y="12357"/>
                </a:cubicBezTo>
                <a:cubicBezTo>
                  <a:pt x="501" y="12301"/>
                  <a:pt x="632" y="12496"/>
                  <a:pt x="541" y="12673"/>
                </a:cubicBezTo>
                <a:cubicBezTo>
                  <a:pt x="481" y="12790"/>
                  <a:pt x="497" y="12834"/>
                  <a:pt x="642" y="12932"/>
                </a:cubicBezTo>
                <a:cubicBezTo>
                  <a:pt x="738" y="12998"/>
                  <a:pt x="801" y="13079"/>
                  <a:pt x="781" y="13112"/>
                </a:cubicBezTo>
                <a:cubicBezTo>
                  <a:pt x="761" y="13146"/>
                  <a:pt x="810" y="13193"/>
                  <a:pt x="890" y="13215"/>
                </a:cubicBezTo>
                <a:cubicBezTo>
                  <a:pt x="1016" y="13249"/>
                  <a:pt x="1032" y="13294"/>
                  <a:pt x="1004" y="13550"/>
                </a:cubicBezTo>
                <a:cubicBezTo>
                  <a:pt x="995" y="13631"/>
                  <a:pt x="975" y="13721"/>
                  <a:pt x="949" y="13799"/>
                </a:cubicBezTo>
                <a:cubicBezTo>
                  <a:pt x="948" y="13801"/>
                  <a:pt x="946" y="13803"/>
                  <a:pt x="946" y="13806"/>
                </a:cubicBezTo>
                <a:cubicBezTo>
                  <a:pt x="922" y="13877"/>
                  <a:pt x="890" y="13940"/>
                  <a:pt x="858" y="13976"/>
                </a:cubicBezTo>
                <a:cubicBezTo>
                  <a:pt x="804" y="14039"/>
                  <a:pt x="778" y="14073"/>
                  <a:pt x="781" y="14107"/>
                </a:cubicBezTo>
                <a:cubicBezTo>
                  <a:pt x="784" y="14142"/>
                  <a:pt x="814" y="14177"/>
                  <a:pt x="877" y="14236"/>
                </a:cubicBezTo>
                <a:cubicBezTo>
                  <a:pt x="914" y="14271"/>
                  <a:pt x="944" y="14312"/>
                  <a:pt x="963" y="14351"/>
                </a:cubicBezTo>
                <a:cubicBezTo>
                  <a:pt x="963" y="14352"/>
                  <a:pt x="962" y="14354"/>
                  <a:pt x="963" y="14354"/>
                </a:cubicBezTo>
                <a:cubicBezTo>
                  <a:pt x="980" y="14393"/>
                  <a:pt x="987" y="14431"/>
                  <a:pt x="978" y="14456"/>
                </a:cubicBezTo>
                <a:cubicBezTo>
                  <a:pt x="978" y="14457"/>
                  <a:pt x="978" y="14458"/>
                  <a:pt x="978" y="14459"/>
                </a:cubicBezTo>
                <a:cubicBezTo>
                  <a:pt x="978" y="14459"/>
                  <a:pt x="978" y="14460"/>
                  <a:pt x="978" y="14461"/>
                </a:cubicBezTo>
                <a:cubicBezTo>
                  <a:pt x="958" y="14519"/>
                  <a:pt x="1059" y="14637"/>
                  <a:pt x="1226" y="14752"/>
                </a:cubicBezTo>
                <a:cubicBezTo>
                  <a:pt x="1274" y="14785"/>
                  <a:pt x="1274" y="14791"/>
                  <a:pt x="1314" y="14820"/>
                </a:cubicBezTo>
                <a:cubicBezTo>
                  <a:pt x="1351" y="14846"/>
                  <a:pt x="1369" y="14870"/>
                  <a:pt x="1412" y="14896"/>
                </a:cubicBezTo>
                <a:cubicBezTo>
                  <a:pt x="1445" y="14917"/>
                  <a:pt x="1467" y="14935"/>
                  <a:pt x="1479" y="14954"/>
                </a:cubicBezTo>
                <a:cubicBezTo>
                  <a:pt x="1482" y="14958"/>
                  <a:pt x="1511" y="14978"/>
                  <a:pt x="1511" y="14980"/>
                </a:cubicBezTo>
                <a:cubicBezTo>
                  <a:pt x="1511" y="14999"/>
                  <a:pt x="1449" y="15097"/>
                  <a:pt x="1372" y="15198"/>
                </a:cubicBezTo>
                <a:cubicBezTo>
                  <a:pt x="1338" y="15244"/>
                  <a:pt x="1318" y="15277"/>
                  <a:pt x="1297" y="15314"/>
                </a:cubicBezTo>
                <a:cubicBezTo>
                  <a:pt x="1280" y="15339"/>
                  <a:pt x="1278" y="15348"/>
                  <a:pt x="1265" y="15369"/>
                </a:cubicBezTo>
                <a:cubicBezTo>
                  <a:pt x="1207" y="15505"/>
                  <a:pt x="1269" y="15582"/>
                  <a:pt x="1473" y="15683"/>
                </a:cubicBezTo>
                <a:cubicBezTo>
                  <a:pt x="1646" y="15768"/>
                  <a:pt x="1733" y="15829"/>
                  <a:pt x="1750" y="15900"/>
                </a:cubicBezTo>
                <a:cubicBezTo>
                  <a:pt x="1778" y="15965"/>
                  <a:pt x="1733" y="16032"/>
                  <a:pt x="1622" y="16151"/>
                </a:cubicBezTo>
                <a:cubicBezTo>
                  <a:pt x="1620" y="16154"/>
                  <a:pt x="1618" y="16155"/>
                  <a:pt x="1616" y="16158"/>
                </a:cubicBezTo>
                <a:cubicBezTo>
                  <a:pt x="1615" y="16160"/>
                  <a:pt x="1615" y="16159"/>
                  <a:pt x="1614" y="16160"/>
                </a:cubicBezTo>
                <a:cubicBezTo>
                  <a:pt x="1459" y="16329"/>
                  <a:pt x="1446" y="16374"/>
                  <a:pt x="1535" y="16425"/>
                </a:cubicBezTo>
                <a:cubicBezTo>
                  <a:pt x="1551" y="16434"/>
                  <a:pt x="1588" y="16493"/>
                  <a:pt x="1612" y="16518"/>
                </a:cubicBezTo>
                <a:cubicBezTo>
                  <a:pt x="1677" y="16583"/>
                  <a:pt x="1750" y="16654"/>
                  <a:pt x="1824" y="16767"/>
                </a:cubicBezTo>
                <a:lnTo>
                  <a:pt x="2007" y="17046"/>
                </a:lnTo>
                <a:lnTo>
                  <a:pt x="1851" y="17218"/>
                </a:lnTo>
                <a:cubicBezTo>
                  <a:pt x="1789" y="17286"/>
                  <a:pt x="1771" y="17332"/>
                  <a:pt x="1770" y="17362"/>
                </a:cubicBezTo>
                <a:cubicBezTo>
                  <a:pt x="1771" y="17370"/>
                  <a:pt x="1767" y="17383"/>
                  <a:pt x="1772" y="17386"/>
                </a:cubicBezTo>
                <a:cubicBezTo>
                  <a:pt x="1772" y="17386"/>
                  <a:pt x="1773" y="17386"/>
                  <a:pt x="1774" y="17386"/>
                </a:cubicBezTo>
                <a:cubicBezTo>
                  <a:pt x="1785" y="17392"/>
                  <a:pt x="1802" y="17390"/>
                  <a:pt x="1826" y="17377"/>
                </a:cubicBezTo>
                <a:cubicBezTo>
                  <a:pt x="1850" y="17364"/>
                  <a:pt x="1881" y="17340"/>
                  <a:pt x="1916" y="17304"/>
                </a:cubicBezTo>
                <a:cubicBezTo>
                  <a:pt x="1971" y="17247"/>
                  <a:pt x="2019" y="17241"/>
                  <a:pt x="2069" y="17295"/>
                </a:cubicBezTo>
                <a:cubicBezTo>
                  <a:pt x="2070" y="17295"/>
                  <a:pt x="2069" y="17297"/>
                  <a:pt x="2069" y="17297"/>
                </a:cubicBezTo>
                <a:cubicBezTo>
                  <a:pt x="2124" y="17351"/>
                  <a:pt x="2181" y="17465"/>
                  <a:pt x="2243" y="17653"/>
                </a:cubicBezTo>
                <a:cubicBezTo>
                  <a:pt x="2298" y="17816"/>
                  <a:pt x="2342" y="17894"/>
                  <a:pt x="2415" y="17922"/>
                </a:cubicBezTo>
                <a:cubicBezTo>
                  <a:pt x="2438" y="17930"/>
                  <a:pt x="2465" y="17935"/>
                  <a:pt x="2496" y="17935"/>
                </a:cubicBezTo>
                <a:cubicBezTo>
                  <a:pt x="2496" y="17935"/>
                  <a:pt x="2497" y="17935"/>
                  <a:pt x="2497" y="17935"/>
                </a:cubicBezTo>
                <a:cubicBezTo>
                  <a:pt x="2532" y="17935"/>
                  <a:pt x="2558" y="17939"/>
                  <a:pt x="2581" y="17947"/>
                </a:cubicBezTo>
                <a:cubicBezTo>
                  <a:pt x="2582" y="17947"/>
                  <a:pt x="2583" y="17946"/>
                  <a:pt x="2583" y="17947"/>
                </a:cubicBezTo>
                <a:cubicBezTo>
                  <a:pt x="2593" y="17950"/>
                  <a:pt x="2599" y="17959"/>
                  <a:pt x="2607" y="17964"/>
                </a:cubicBezTo>
                <a:cubicBezTo>
                  <a:pt x="2618" y="17972"/>
                  <a:pt x="2630" y="17978"/>
                  <a:pt x="2639" y="17991"/>
                </a:cubicBezTo>
                <a:cubicBezTo>
                  <a:pt x="2668" y="18032"/>
                  <a:pt x="2683" y="18103"/>
                  <a:pt x="2699" y="18224"/>
                </a:cubicBezTo>
                <a:cubicBezTo>
                  <a:pt x="2714" y="18345"/>
                  <a:pt x="2743" y="18439"/>
                  <a:pt x="2769" y="18517"/>
                </a:cubicBezTo>
                <a:cubicBezTo>
                  <a:pt x="2791" y="18575"/>
                  <a:pt x="2815" y="18628"/>
                  <a:pt x="2838" y="18653"/>
                </a:cubicBezTo>
                <a:cubicBezTo>
                  <a:pt x="2839" y="18654"/>
                  <a:pt x="2839" y="18656"/>
                  <a:pt x="2840" y="18657"/>
                </a:cubicBezTo>
                <a:cubicBezTo>
                  <a:pt x="2841" y="18658"/>
                  <a:pt x="2844" y="18659"/>
                  <a:pt x="2845" y="18660"/>
                </a:cubicBezTo>
                <a:cubicBezTo>
                  <a:pt x="2962" y="18776"/>
                  <a:pt x="3288" y="18814"/>
                  <a:pt x="3515" y="18737"/>
                </a:cubicBezTo>
                <a:cubicBezTo>
                  <a:pt x="3592" y="18710"/>
                  <a:pt x="3683" y="18714"/>
                  <a:pt x="3737" y="18737"/>
                </a:cubicBezTo>
                <a:cubicBezTo>
                  <a:pt x="3742" y="18739"/>
                  <a:pt x="3754" y="18737"/>
                  <a:pt x="3758" y="18740"/>
                </a:cubicBezTo>
                <a:cubicBezTo>
                  <a:pt x="3807" y="18771"/>
                  <a:pt x="3909" y="18798"/>
                  <a:pt x="3983" y="18799"/>
                </a:cubicBezTo>
                <a:cubicBezTo>
                  <a:pt x="4073" y="18801"/>
                  <a:pt x="4166" y="18907"/>
                  <a:pt x="4261" y="19110"/>
                </a:cubicBezTo>
                <a:cubicBezTo>
                  <a:pt x="4340" y="19279"/>
                  <a:pt x="4445" y="19416"/>
                  <a:pt x="4492" y="19416"/>
                </a:cubicBezTo>
                <a:cubicBezTo>
                  <a:pt x="4540" y="19416"/>
                  <a:pt x="4618" y="19483"/>
                  <a:pt x="4666" y="19563"/>
                </a:cubicBezTo>
                <a:cubicBezTo>
                  <a:pt x="4695" y="19613"/>
                  <a:pt x="4733" y="19649"/>
                  <a:pt x="4775" y="19672"/>
                </a:cubicBezTo>
                <a:cubicBezTo>
                  <a:pt x="4814" y="19694"/>
                  <a:pt x="4857" y="19703"/>
                  <a:pt x="4901" y="19699"/>
                </a:cubicBezTo>
                <a:cubicBezTo>
                  <a:pt x="4991" y="19690"/>
                  <a:pt x="5089" y="19628"/>
                  <a:pt x="5177" y="19512"/>
                </a:cubicBezTo>
                <a:cubicBezTo>
                  <a:pt x="5188" y="19499"/>
                  <a:pt x="5190" y="19501"/>
                  <a:pt x="5199" y="19490"/>
                </a:cubicBezTo>
                <a:cubicBezTo>
                  <a:pt x="5230" y="19448"/>
                  <a:pt x="5262" y="19409"/>
                  <a:pt x="5293" y="19397"/>
                </a:cubicBezTo>
                <a:cubicBezTo>
                  <a:pt x="5347" y="19361"/>
                  <a:pt x="5399" y="19364"/>
                  <a:pt x="5509" y="19439"/>
                </a:cubicBezTo>
                <a:cubicBezTo>
                  <a:pt x="5529" y="19453"/>
                  <a:pt x="5542" y="19477"/>
                  <a:pt x="5560" y="19495"/>
                </a:cubicBezTo>
                <a:cubicBezTo>
                  <a:pt x="5566" y="19500"/>
                  <a:pt x="5572" y="19506"/>
                  <a:pt x="5577" y="19512"/>
                </a:cubicBezTo>
                <a:cubicBezTo>
                  <a:pt x="5612" y="19549"/>
                  <a:pt x="5643" y="19586"/>
                  <a:pt x="5668" y="19634"/>
                </a:cubicBezTo>
                <a:cubicBezTo>
                  <a:pt x="5668" y="19635"/>
                  <a:pt x="5669" y="19635"/>
                  <a:pt x="5670" y="19636"/>
                </a:cubicBezTo>
                <a:cubicBezTo>
                  <a:pt x="5681" y="19659"/>
                  <a:pt x="5686" y="19685"/>
                  <a:pt x="5695" y="19709"/>
                </a:cubicBezTo>
                <a:cubicBezTo>
                  <a:pt x="5706" y="19738"/>
                  <a:pt x="5722" y="19768"/>
                  <a:pt x="5727" y="19796"/>
                </a:cubicBezTo>
                <a:cubicBezTo>
                  <a:pt x="5728" y="19801"/>
                  <a:pt x="5733" y="19805"/>
                  <a:pt x="5734" y="19810"/>
                </a:cubicBezTo>
                <a:cubicBezTo>
                  <a:pt x="5776" y="20045"/>
                  <a:pt x="5789" y="20057"/>
                  <a:pt x="5963" y="19988"/>
                </a:cubicBezTo>
                <a:cubicBezTo>
                  <a:pt x="6068" y="19946"/>
                  <a:pt x="6134" y="19963"/>
                  <a:pt x="6209" y="20021"/>
                </a:cubicBezTo>
                <a:cubicBezTo>
                  <a:pt x="6272" y="20043"/>
                  <a:pt x="6319" y="20095"/>
                  <a:pt x="6393" y="20199"/>
                </a:cubicBezTo>
                <a:cubicBezTo>
                  <a:pt x="6394" y="20200"/>
                  <a:pt x="6394" y="20201"/>
                  <a:pt x="6395" y="20203"/>
                </a:cubicBezTo>
                <a:cubicBezTo>
                  <a:pt x="6497" y="20321"/>
                  <a:pt x="6557" y="20377"/>
                  <a:pt x="6596" y="20356"/>
                </a:cubicBezTo>
                <a:cubicBezTo>
                  <a:pt x="6610" y="20344"/>
                  <a:pt x="6622" y="20329"/>
                  <a:pt x="6639" y="20305"/>
                </a:cubicBezTo>
                <a:cubicBezTo>
                  <a:pt x="6641" y="20302"/>
                  <a:pt x="6643" y="20303"/>
                  <a:pt x="6645" y="20300"/>
                </a:cubicBezTo>
                <a:cubicBezTo>
                  <a:pt x="6648" y="20297"/>
                  <a:pt x="6650" y="20298"/>
                  <a:pt x="6652" y="20295"/>
                </a:cubicBezTo>
                <a:cubicBezTo>
                  <a:pt x="6710" y="20204"/>
                  <a:pt x="6754" y="20197"/>
                  <a:pt x="6899" y="20265"/>
                </a:cubicBezTo>
                <a:cubicBezTo>
                  <a:pt x="6902" y="20267"/>
                  <a:pt x="6901" y="20266"/>
                  <a:pt x="6904" y="20267"/>
                </a:cubicBezTo>
                <a:cubicBezTo>
                  <a:pt x="6969" y="20297"/>
                  <a:pt x="7013" y="20312"/>
                  <a:pt x="7043" y="20310"/>
                </a:cubicBezTo>
                <a:cubicBezTo>
                  <a:pt x="7051" y="20311"/>
                  <a:pt x="7052" y="20305"/>
                  <a:pt x="7059" y="20305"/>
                </a:cubicBezTo>
                <a:cubicBezTo>
                  <a:pt x="7085" y="20298"/>
                  <a:pt x="7103" y="20281"/>
                  <a:pt x="7119" y="20239"/>
                </a:cubicBezTo>
                <a:cubicBezTo>
                  <a:pt x="7152" y="20148"/>
                  <a:pt x="7181" y="20142"/>
                  <a:pt x="7265" y="20214"/>
                </a:cubicBezTo>
                <a:cubicBezTo>
                  <a:pt x="7322" y="20264"/>
                  <a:pt x="7369" y="20279"/>
                  <a:pt x="7369" y="20250"/>
                </a:cubicBezTo>
                <a:cubicBezTo>
                  <a:pt x="7369" y="20220"/>
                  <a:pt x="7415" y="20237"/>
                  <a:pt x="7474" y="20288"/>
                </a:cubicBezTo>
                <a:cubicBezTo>
                  <a:pt x="7513" y="20322"/>
                  <a:pt x="7545" y="20333"/>
                  <a:pt x="7577" y="20332"/>
                </a:cubicBezTo>
                <a:cubicBezTo>
                  <a:pt x="7620" y="20324"/>
                  <a:pt x="7658" y="20302"/>
                  <a:pt x="7701" y="20263"/>
                </a:cubicBezTo>
                <a:cubicBezTo>
                  <a:pt x="7705" y="20259"/>
                  <a:pt x="7707" y="20261"/>
                  <a:pt x="7712" y="20256"/>
                </a:cubicBezTo>
                <a:cubicBezTo>
                  <a:pt x="7712" y="20256"/>
                  <a:pt x="7713" y="20255"/>
                  <a:pt x="7713" y="20254"/>
                </a:cubicBezTo>
                <a:cubicBezTo>
                  <a:pt x="7787" y="20185"/>
                  <a:pt x="7875" y="20145"/>
                  <a:pt x="7910" y="20168"/>
                </a:cubicBezTo>
                <a:cubicBezTo>
                  <a:pt x="7941" y="20187"/>
                  <a:pt x="8023" y="20119"/>
                  <a:pt x="8101" y="20021"/>
                </a:cubicBezTo>
                <a:cubicBezTo>
                  <a:pt x="8125" y="19978"/>
                  <a:pt x="8158" y="19932"/>
                  <a:pt x="8195" y="19897"/>
                </a:cubicBezTo>
                <a:cubicBezTo>
                  <a:pt x="8219" y="19875"/>
                  <a:pt x="8227" y="19876"/>
                  <a:pt x="8244" y="19863"/>
                </a:cubicBezTo>
                <a:cubicBezTo>
                  <a:pt x="8263" y="19847"/>
                  <a:pt x="8288" y="19823"/>
                  <a:pt x="8304" y="19823"/>
                </a:cubicBezTo>
                <a:cubicBezTo>
                  <a:pt x="8313" y="19821"/>
                  <a:pt x="8325" y="19824"/>
                  <a:pt x="8333" y="19826"/>
                </a:cubicBezTo>
                <a:cubicBezTo>
                  <a:pt x="8351" y="19834"/>
                  <a:pt x="8373" y="19851"/>
                  <a:pt x="8399" y="19875"/>
                </a:cubicBezTo>
                <a:cubicBezTo>
                  <a:pt x="8403" y="19878"/>
                  <a:pt x="8405" y="19879"/>
                  <a:pt x="8409" y="19883"/>
                </a:cubicBezTo>
                <a:cubicBezTo>
                  <a:pt x="8410" y="19885"/>
                  <a:pt x="8412" y="19883"/>
                  <a:pt x="8414" y="19885"/>
                </a:cubicBezTo>
                <a:cubicBezTo>
                  <a:pt x="8480" y="19946"/>
                  <a:pt x="8569" y="19997"/>
                  <a:pt x="8615" y="19997"/>
                </a:cubicBezTo>
                <a:cubicBezTo>
                  <a:pt x="8638" y="19997"/>
                  <a:pt x="8684" y="20026"/>
                  <a:pt x="8739" y="20070"/>
                </a:cubicBezTo>
                <a:cubicBezTo>
                  <a:pt x="8740" y="20070"/>
                  <a:pt x="8740" y="20069"/>
                  <a:pt x="8741" y="20070"/>
                </a:cubicBezTo>
                <a:cubicBezTo>
                  <a:pt x="8798" y="20115"/>
                  <a:pt x="8862" y="20179"/>
                  <a:pt x="8921" y="20248"/>
                </a:cubicBezTo>
                <a:cubicBezTo>
                  <a:pt x="8921" y="20248"/>
                  <a:pt x="8922" y="20247"/>
                  <a:pt x="8923" y="20248"/>
                </a:cubicBezTo>
                <a:cubicBezTo>
                  <a:pt x="9241" y="20605"/>
                  <a:pt x="9698" y="20722"/>
                  <a:pt x="10076" y="20546"/>
                </a:cubicBezTo>
                <a:cubicBezTo>
                  <a:pt x="10141" y="20515"/>
                  <a:pt x="10188" y="20500"/>
                  <a:pt x="10235" y="20485"/>
                </a:cubicBezTo>
                <a:cubicBezTo>
                  <a:pt x="10251" y="20480"/>
                  <a:pt x="10273" y="20467"/>
                  <a:pt x="10286" y="20465"/>
                </a:cubicBezTo>
                <a:cubicBezTo>
                  <a:pt x="10307" y="20463"/>
                  <a:pt x="10327" y="20463"/>
                  <a:pt x="10345" y="20469"/>
                </a:cubicBezTo>
                <a:cubicBezTo>
                  <a:pt x="10462" y="20470"/>
                  <a:pt x="10506" y="20560"/>
                  <a:pt x="10506" y="20792"/>
                </a:cubicBezTo>
                <a:cubicBezTo>
                  <a:pt x="10506" y="20892"/>
                  <a:pt x="10519" y="20959"/>
                  <a:pt x="10541" y="21018"/>
                </a:cubicBezTo>
                <a:cubicBezTo>
                  <a:pt x="10563" y="21055"/>
                  <a:pt x="10590" y="21093"/>
                  <a:pt x="10620" y="21128"/>
                </a:cubicBezTo>
                <a:cubicBezTo>
                  <a:pt x="10634" y="21142"/>
                  <a:pt x="10644" y="21159"/>
                  <a:pt x="10661" y="21174"/>
                </a:cubicBezTo>
                <a:cubicBezTo>
                  <a:pt x="10688" y="21200"/>
                  <a:pt x="10721" y="21223"/>
                  <a:pt x="10753" y="21247"/>
                </a:cubicBezTo>
                <a:cubicBezTo>
                  <a:pt x="10816" y="21291"/>
                  <a:pt x="10876" y="21333"/>
                  <a:pt x="10928" y="21358"/>
                </a:cubicBezTo>
                <a:cubicBezTo>
                  <a:pt x="10931" y="21360"/>
                  <a:pt x="10936" y="21363"/>
                  <a:pt x="10939" y="21365"/>
                </a:cubicBezTo>
                <a:cubicBezTo>
                  <a:pt x="10940" y="21365"/>
                  <a:pt x="10941" y="21365"/>
                  <a:pt x="10941" y="21365"/>
                </a:cubicBezTo>
                <a:cubicBezTo>
                  <a:pt x="11149" y="21463"/>
                  <a:pt x="11291" y="21405"/>
                  <a:pt x="11603" y="21182"/>
                </a:cubicBezTo>
                <a:lnTo>
                  <a:pt x="11988" y="20907"/>
                </a:lnTo>
                <a:lnTo>
                  <a:pt x="12118" y="21076"/>
                </a:lnTo>
                <a:cubicBezTo>
                  <a:pt x="12190" y="21168"/>
                  <a:pt x="12251" y="21287"/>
                  <a:pt x="12251" y="21339"/>
                </a:cubicBezTo>
                <a:cubicBezTo>
                  <a:pt x="12251" y="21391"/>
                  <a:pt x="12289" y="21449"/>
                  <a:pt x="12337" y="21469"/>
                </a:cubicBezTo>
                <a:cubicBezTo>
                  <a:pt x="12643" y="21598"/>
                  <a:pt x="13059" y="21343"/>
                  <a:pt x="13368" y="20837"/>
                </a:cubicBezTo>
                <a:lnTo>
                  <a:pt x="13574" y="20501"/>
                </a:lnTo>
                <a:lnTo>
                  <a:pt x="13850" y="20647"/>
                </a:lnTo>
                <a:cubicBezTo>
                  <a:pt x="14002" y="20728"/>
                  <a:pt x="14239" y="20794"/>
                  <a:pt x="14377" y="20794"/>
                </a:cubicBezTo>
                <a:cubicBezTo>
                  <a:pt x="14656" y="20794"/>
                  <a:pt x="15022" y="20554"/>
                  <a:pt x="15111" y="20314"/>
                </a:cubicBezTo>
                <a:cubicBezTo>
                  <a:pt x="15112" y="20312"/>
                  <a:pt x="15114" y="20309"/>
                  <a:pt x="15115" y="20307"/>
                </a:cubicBezTo>
                <a:cubicBezTo>
                  <a:pt x="15123" y="20235"/>
                  <a:pt x="15194" y="20190"/>
                  <a:pt x="15304" y="20161"/>
                </a:cubicBezTo>
                <a:cubicBezTo>
                  <a:pt x="15433" y="20108"/>
                  <a:pt x="15620" y="20077"/>
                  <a:pt x="15862" y="20072"/>
                </a:cubicBezTo>
                <a:cubicBezTo>
                  <a:pt x="15982" y="20053"/>
                  <a:pt x="16104" y="20031"/>
                  <a:pt x="16228" y="19995"/>
                </a:cubicBezTo>
                <a:cubicBezTo>
                  <a:pt x="16316" y="19964"/>
                  <a:pt x="16409" y="19928"/>
                  <a:pt x="16491" y="19887"/>
                </a:cubicBezTo>
                <a:cubicBezTo>
                  <a:pt x="16690" y="19788"/>
                  <a:pt x="16869" y="19708"/>
                  <a:pt x="16889" y="19708"/>
                </a:cubicBezTo>
                <a:cubicBezTo>
                  <a:pt x="16901" y="19708"/>
                  <a:pt x="17009" y="19603"/>
                  <a:pt x="17086" y="19533"/>
                </a:cubicBezTo>
                <a:cubicBezTo>
                  <a:pt x="17086" y="19532"/>
                  <a:pt x="17087" y="19531"/>
                  <a:pt x="17088" y="19530"/>
                </a:cubicBezTo>
                <a:cubicBezTo>
                  <a:pt x="17112" y="19468"/>
                  <a:pt x="17161" y="19416"/>
                  <a:pt x="17202" y="19416"/>
                </a:cubicBezTo>
                <a:cubicBezTo>
                  <a:pt x="17209" y="19416"/>
                  <a:pt x="17223" y="19404"/>
                  <a:pt x="17232" y="19401"/>
                </a:cubicBezTo>
                <a:cubicBezTo>
                  <a:pt x="17233" y="19400"/>
                  <a:pt x="17233" y="19400"/>
                  <a:pt x="17234" y="19399"/>
                </a:cubicBezTo>
                <a:cubicBezTo>
                  <a:pt x="17418" y="19214"/>
                  <a:pt x="17550" y="19013"/>
                  <a:pt x="17625" y="18824"/>
                </a:cubicBezTo>
                <a:cubicBezTo>
                  <a:pt x="17631" y="18788"/>
                  <a:pt x="17640" y="18757"/>
                  <a:pt x="17653" y="18724"/>
                </a:cubicBezTo>
                <a:cubicBezTo>
                  <a:pt x="17699" y="18564"/>
                  <a:pt x="17709" y="18413"/>
                  <a:pt x="17653" y="18301"/>
                </a:cubicBezTo>
                <a:cubicBezTo>
                  <a:pt x="17547" y="18088"/>
                  <a:pt x="17585" y="18031"/>
                  <a:pt x="17796" y="18086"/>
                </a:cubicBezTo>
                <a:cubicBezTo>
                  <a:pt x="17827" y="18094"/>
                  <a:pt x="17849" y="18093"/>
                  <a:pt x="17874" y="18093"/>
                </a:cubicBezTo>
                <a:cubicBezTo>
                  <a:pt x="17909" y="18080"/>
                  <a:pt x="17974" y="18059"/>
                  <a:pt x="17989" y="18048"/>
                </a:cubicBezTo>
                <a:cubicBezTo>
                  <a:pt x="18012" y="18010"/>
                  <a:pt x="18001" y="17955"/>
                  <a:pt x="17934" y="17897"/>
                </a:cubicBezTo>
                <a:cubicBezTo>
                  <a:pt x="17770" y="17756"/>
                  <a:pt x="17883" y="17675"/>
                  <a:pt x="18176" y="17724"/>
                </a:cubicBezTo>
                <a:cubicBezTo>
                  <a:pt x="18269" y="17739"/>
                  <a:pt x="18347" y="17742"/>
                  <a:pt x="18416" y="17731"/>
                </a:cubicBezTo>
                <a:cubicBezTo>
                  <a:pt x="18417" y="17731"/>
                  <a:pt x="18418" y="17731"/>
                  <a:pt x="18419" y="17731"/>
                </a:cubicBezTo>
                <a:cubicBezTo>
                  <a:pt x="18489" y="17719"/>
                  <a:pt x="18549" y="17694"/>
                  <a:pt x="18606" y="17653"/>
                </a:cubicBezTo>
                <a:cubicBezTo>
                  <a:pt x="18651" y="17620"/>
                  <a:pt x="18706" y="17590"/>
                  <a:pt x="18758" y="17569"/>
                </a:cubicBezTo>
                <a:cubicBezTo>
                  <a:pt x="18808" y="17548"/>
                  <a:pt x="18855" y="17535"/>
                  <a:pt x="18888" y="17535"/>
                </a:cubicBezTo>
                <a:cubicBezTo>
                  <a:pt x="18961" y="17535"/>
                  <a:pt x="18995" y="17496"/>
                  <a:pt x="18974" y="17438"/>
                </a:cubicBezTo>
                <a:cubicBezTo>
                  <a:pt x="18971" y="17431"/>
                  <a:pt x="18979" y="17417"/>
                  <a:pt x="18978" y="17408"/>
                </a:cubicBezTo>
                <a:cubicBezTo>
                  <a:pt x="18978" y="17383"/>
                  <a:pt x="18976" y="17360"/>
                  <a:pt x="18987" y="17328"/>
                </a:cubicBezTo>
                <a:cubicBezTo>
                  <a:pt x="18990" y="17318"/>
                  <a:pt x="18997" y="17308"/>
                  <a:pt x="19002" y="17297"/>
                </a:cubicBezTo>
                <a:cubicBezTo>
                  <a:pt x="19017" y="17262"/>
                  <a:pt x="19034" y="17230"/>
                  <a:pt x="19057" y="17198"/>
                </a:cubicBezTo>
                <a:cubicBezTo>
                  <a:pt x="19060" y="17193"/>
                  <a:pt x="19061" y="17188"/>
                  <a:pt x="19064" y="17184"/>
                </a:cubicBezTo>
                <a:cubicBezTo>
                  <a:pt x="19072" y="17174"/>
                  <a:pt x="19076" y="17177"/>
                  <a:pt x="19083" y="17168"/>
                </a:cubicBezTo>
                <a:cubicBezTo>
                  <a:pt x="19116" y="17128"/>
                  <a:pt x="19149" y="17098"/>
                  <a:pt x="19183" y="17079"/>
                </a:cubicBezTo>
                <a:cubicBezTo>
                  <a:pt x="19190" y="17077"/>
                  <a:pt x="19200" y="17071"/>
                  <a:pt x="19207" y="17071"/>
                </a:cubicBezTo>
                <a:cubicBezTo>
                  <a:pt x="19221" y="17066"/>
                  <a:pt x="19238" y="17053"/>
                  <a:pt x="19250" y="17055"/>
                </a:cubicBezTo>
                <a:cubicBezTo>
                  <a:pt x="19304" y="17063"/>
                  <a:pt x="19390" y="17110"/>
                  <a:pt x="19447" y="17157"/>
                </a:cubicBezTo>
                <a:cubicBezTo>
                  <a:pt x="19448" y="17158"/>
                  <a:pt x="19450" y="17158"/>
                  <a:pt x="19451" y="17159"/>
                </a:cubicBezTo>
                <a:cubicBezTo>
                  <a:pt x="19472" y="17168"/>
                  <a:pt x="19499" y="17181"/>
                  <a:pt x="19518" y="17184"/>
                </a:cubicBezTo>
                <a:cubicBezTo>
                  <a:pt x="19556" y="17189"/>
                  <a:pt x="19586" y="17182"/>
                  <a:pt x="19613" y="17159"/>
                </a:cubicBezTo>
                <a:cubicBezTo>
                  <a:pt x="19614" y="17159"/>
                  <a:pt x="19616" y="17160"/>
                  <a:pt x="19616" y="17159"/>
                </a:cubicBezTo>
                <a:cubicBezTo>
                  <a:pt x="19617" y="17159"/>
                  <a:pt x="19616" y="17158"/>
                  <a:pt x="19616" y="17157"/>
                </a:cubicBezTo>
                <a:cubicBezTo>
                  <a:pt x="19671" y="17110"/>
                  <a:pt x="19710" y="17000"/>
                  <a:pt x="19749" y="16811"/>
                </a:cubicBezTo>
                <a:cubicBezTo>
                  <a:pt x="19775" y="16686"/>
                  <a:pt x="19856" y="16533"/>
                  <a:pt x="19937" y="16438"/>
                </a:cubicBezTo>
                <a:cubicBezTo>
                  <a:pt x="19946" y="16427"/>
                  <a:pt x="19953" y="16409"/>
                  <a:pt x="19963" y="16400"/>
                </a:cubicBezTo>
                <a:cubicBezTo>
                  <a:pt x="19964" y="16398"/>
                  <a:pt x="19963" y="16399"/>
                  <a:pt x="19964" y="16398"/>
                </a:cubicBezTo>
                <a:cubicBezTo>
                  <a:pt x="19966" y="16396"/>
                  <a:pt x="19966" y="16395"/>
                  <a:pt x="19967" y="16394"/>
                </a:cubicBezTo>
                <a:cubicBezTo>
                  <a:pt x="20102" y="16263"/>
                  <a:pt x="20119" y="16206"/>
                  <a:pt x="20061" y="16049"/>
                </a:cubicBezTo>
                <a:cubicBezTo>
                  <a:pt x="20043" y="15999"/>
                  <a:pt x="20038" y="15953"/>
                  <a:pt x="20035" y="15907"/>
                </a:cubicBezTo>
                <a:cubicBezTo>
                  <a:pt x="20027" y="15842"/>
                  <a:pt x="20034" y="15777"/>
                  <a:pt x="20068" y="15716"/>
                </a:cubicBezTo>
                <a:cubicBezTo>
                  <a:pt x="20093" y="15668"/>
                  <a:pt x="20130" y="15624"/>
                  <a:pt x="20177" y="15587"/>
                </a:cubicBezTo>
                <a:cubicBezTo>
                  <a:pt x="20223" y="15550"/>
                  <a:pt x="20279" y="15517"/>
                  <a:pt x="20346" y="15493"/>
                </a:cubicBezTo>
                <a:cubicBezTo>
                  <a:pt x="20408" y="15471"/>
                  <a:pt x="20457" y="15442"/>
                  <a:pt x="20491" y="15407"/>
                </a:cubicBezTo>
                <a:cubicBezTo>
                  <a:pt x="20506" y="15393"/>
                  <a:pt x="20506" y="15377"/>
                  <a:pt x="20515" y="15362"/>
                </a:cubicBezTo>
                <a:cubicBezTo>
                  <a:pt x="20530" y="15337"/>
                  <a:pt x="20549" y="15313"/>
                  <a:pt x="20549" y="15285"/>
                </a:cubicBezTo>
                <a:cubicBezTo>
                  <a:pt x="20549" y="15243"/>
                  <a:pt x="20578" y="15190"/>
                  <a:pt x="20618" y="15139"/>
                </a:cubicBezTo>
                <a:cubicBezTo>
                  <a:pt x="20648" y="15092"/>
                  <a:pt x="20681" y="15042"/>
                  <a:pt x="20723" y="15001"/>
                </a:cubicBezTo>
                <a:cubicBezTo>
                  <a:pt x="20819" y="14908"/>
                  <a:pt x="20885" y="14818"/>
                  <a:pt x="20870" y="14803"/>
                </a:cubicBezTo>
                <a:cubicBezTo>
                  <a:pt x="20855" y="14787"/>
                  <a:pt x="20881" y="14597"/>
                  <a:pt x="20930" y="14379"/>
                </a:cubicBezTo>
                <a:cubicBezTo>
                  <a:pt x="20954" y="14270"/>
                  <a:pt x="20956" y="14240"/>
                  <a:pt x="20965" y="14184"/>
                </a:cubicBezTo>
                <a:cubicBezTo>
                  <a:pt x="20978" y="14128"/>
                  <a:pt x="20983" y="14074"/>
                  <a:pt x="20973" y="14027"/>
                </a:cubicBezTo>
                <a:cubicBezTo>
                  <a:pt x="20960" y="14012"/>
                  <a:pt x="20936" y="14009"/>
                  <a:pt x="20893" y="14023"/>
                </a:cubicBezTo>
                <a:cubicBezTo>
                  <a:pt x="20825" y="14046"/>
                  <a:pt x="20752" y="14036"/>
                  <a:pt x="20731" y="14001"/>
                </a:cubicBezTo>
                <a:cubicBezTo>
                  <a:pt x="20696" y="13941"/>
                  <a:pt x="20771" y="13810"/>
                  <a:pt x="20861" y="13719"/>
                </a:cubicBezTo>
                <a:cubicBezTo>
                  <a:pt x="20878" y="13663"/>
                  <a:pt x="20929" y="13626"/>
                  <a:pt x="21014" y="13626"/>
                </a:cubicBezTo>
                <a:cubicBezTo>
                  <a:pt x="21092" y="13626"/>
                  <a:pt x="21112" y="13575"/>
                  <a:pt x="21088" y="13443"/>
                </a:cubicBezTo>
                <a:cubicBezTo>
                  <a:pt x="21070" y="13343"/>
                  <a:pt x="21082" y="13240"/>
                  <a:pt x="21116" y="13219"/>
                </a:cubicBezTo>
                <a:cubicBezTo>
                  <a:pt x="21150" y="13197"/>
                  <a:pt x="21161" y="13151"/>
                  <a:pt x="21140" y="13115"/>
                </a:cubicBezTo>
                <a:cubicBezTo>
                  <a:pt x="21119" y="13079"/>
                  <a:pt x="21160" y="13013"/>
                  <a:pt x="21232" y="12966"/>
                </a:cubicBezTo>
                <a:cubicBezTo>
                  <a:pt x="21352" y="12888"/>
                  <a:pt x="21356" y="12861"/>
                  <a:pt x="21266" y="12675"/>
                </a:cubicBezTo>
                <a:cubicBezTo>
                  <a:pt x="21151" y="12434"/>
                  <a:pt x="21205" y="12268"/>
                  <a:pt x="21356" y="12399"/>
                </a:cubicBezTo>
                <a:cubicBezTo>
                  <a:pt x="21414" y="12449"/>
                  <a:pt x="21454" y="12455"/>
                  <a:pt x="21454" y="12413"/>
                </a:cubicBezTo>
                <a:cubicBezTo>
                  <a:pt x="21454" y="12373"/>
                  <a:pt x="21409" y="12300"/>
                  <a:pt x="21352" y="12251"/>
                </a:cubicBezTo>
                <a:cubicBezTo>
                  <a:pt x="21287" y="12195"/>
                  <a:pt x="21268" y="12140"/>
                  <a:pt x="21289" y="12099"/>
                </a:cubicBezTo>
                <a:cubicBezTo>
                  <a:pt x="21301" y="12078"/>
                  <a:pt x="21325" y="12062"/>
                  <a:pt x="21356" y="12050"/>
                </a:cubicBezTo>
                <a:cubicBezTo>
                  <a:pt x="21370" y="12045"/>
                  <a:pt x="21390" y="12045"/>
                  <a:pt x="21407" y="12042"/>
                </a:cubicBezTo>
                <a:cubicBezTo>
                  <a:pt x="21427" y="12038"/>
                  <a:pt x="21443" y="12034"/>
                  <a:pt x="21467" y="12033"/>
                </a:cubicBezTo>
                <a:cubicBezTo>
                  <a:pt x="21475" y="12033"/>
                  <a:pt x="21474" y="12031"/>
                  <a:pt x="21480" y="12031"/>
                </a:cubicBezTo>
                <a:cubicBezTo>
                  <a:pt x="21537" y="12030"/>
                  <a:pt x="21562" y="12018"/>
                  <a:pt x="21561" y="11997"/>
                </a:cubicBezTo>
                <a:cubicBezTo>
                  <a:pt x="21552" y="11986"/>
                  <a:pt x="21546" y="11976"/>
                  <a:pt x="21508" y="11953"/>
                </a:cubicBezTo>
                <a:cubicBezTo>
                  <a:pt x="21420" y="11900"/>
                  <a:pt x="21398" y="11829"/>
                  <a:pt x="21429" y="11700"/>
                </a:cubicBezTo>
                <a:cubicBezTo>
                  <a:pt x="21441" y="11647"/>
                  <a:pt x="21439" y="11596"/>
                  <a:pt x="21431" y="11548"/>
                </a:cubicBezTo>
                <a:cubicBezTo>
                  <a:pt x="21429" y="11540"/>
                  <a:pt x="21431" y="11533"/>
                  <a:pt x="21429" y="11524"/>
                </a:cubicBezTo>
                <a:cubicBezTo>
                  <a:pt x="21420" y="11490"/>
                  <a:pt x="21400" y="11461"/>
                  <a:pt x="21380" y="11430"/>
                </a:cubicBezTo>
                <a:cubicBezTo>
                  <a:pt x="21370" y="11415"/>
                  <a:pt x="21364" y="11397"/>
                  <a:pt x="21353" y="11384"/>
                </a:cubicBezTo>
                <a:cubicBezTo>
                  <a:pt x="21253" y="11270"/>
                  <a:pt x="21255" y="11247"/>
                  <a:pt x="21350" y="11165"/>
                </a:cubicBezTo>
                <a:cubicBezTo>
                  <a:pt x="21405" y="11117"/>
                  <a:pt x="21432" y="11021"/>
                  <a:pt x="21442" y="10916"/>
                </a:cubicBezTo>
                <a:cubicBezTo>
                  <a:pt x="21436" y="10816"/>
                  <a:pt x="21404" y="10689"/>
                  <a:pt x="21335" y="10487"/>
                </a:cubicBezTo>
                <a:cubicBezTo>
                  <a:pt x="21322" y="10452"/>
                  <a:pt x="21327" y="10449"/>
                  <a:pt x="21318" y="10420"/>
                </a:cubicBezTo>
                <a:cubicBezTo>
                  <a:pt x="21273" y="10339"/>
                  <a:pt x="21249" y="10259"/>
                  <a:pt x="21254" y="10189"/>
                </a:cubicBezTo>
                <a:cubicBezTo>
                  <a:pt x="21252" y="10153"/>
                  <a:pt x="21256" y="10121"/>
                  <a:pt x="21274" y="10098"/>
                </a:cubicBezTo>
                <a:cubicBezTo>
                  <a:pt x="21288" y="10074"/>
                  <a:pt x="21311" y="10058"/>
                  <a:pt x="21335" y="10044"/>
                </a:cubicBezTo>
                <a:cubicBezTo>
                  <a:pt x="21341" y="10039"/>
                  <a:pt x="21344" y="10036"/>
                  <a:pt x="21350" y="10032"/>
                </a:cubicBezTo>
                <a:cubicBezTo>
                  <a:pt x="21412" y="9981"/>
                  <a:pt x="21448" y="9939"/>
                  <a:pt x="21448" y="9898"/>
                </a:cubicBezTo>
                <a:cubicBezTo>
                  <a:pt x="21448" y="9892"/>
                  <a:pt x="21443" y="9886"/>
                  <a:pt x="21442" y="9880"/>
                </a:cubicBezTo>
                <a:cubicBezTo>
                  <a:pt x="21434" y="9840"/>
                  <a:pt x="21401" y="9797"/>
                  <a:pt x="21333" y="9745"/>
                </a:cubicBezTo>
                <a:cubicBezTo>
                  <a:pt x="21228" y="9664"/>
                  <a:pt x="21224" y="9628"/>
                  <a:pt x="21303" y="9495"/>
                </a:cubicBezTo>
                <a:cubicBezTo>
                  <a:pt x="21310" y="9483"/>
                  <a:pt x="21307" y="9477"/>
                  <a:pt x="21313" y="9465"/>
                </a:cubicBezTo>
                <a:cubicBezTo>
                  <a:pt x="21318" y="9457"/>
                  <a:pt x="21316" y="9452"/>
                  <a:pt x="21321" y="9443"/>
                </a:cubicBezTo>
                <a:cubicBezTo>
                  <a:pt x="21339" y="9414"/>
                  <a:pt x="21345" y="9379"/>
                  <a:pt x="21353" y="9347"/>
                </a:cubicBezTo>
                <a:cubicBezTo>
                  <a:pt x="21353" y="9310"/>
                  <a:pt x="21341" y="9277"/>
                  <a:pt x="21311" y="9241"/>
                </a:cubicBezTo>
                <a:cubicBezTo>
                  <a:pt x="21266" y="9184"/>
                  <a:pt x="21248" y="9064"/>
                  <a:pt x="21271" y="8972"/>
                </a:cubicBezTo>
                <a:cubicBezTo>
                  <a:pt x="21293" y="8880"/>
                  <a:pt x="21265" y="8710"/>
                  <a:pt x="21209" y="8596"/>
                </a:cubicBezTo>
                <a:cubicBezTo>
                  <a:pt x="21152" y="8482"/>
                  <a:pt x="21120" y="8374"/>
                  <a:pt x="21140" y="8354"/>
                </a:cubicBezTo>
                <a:cubicBezTo>
                  <a:pt x="21143" y="8351"/>
                  <a:pt x="21140" y="8343"/>
                  <a:pt x="21142" y="8338"/>
                </a:cubicBezTo>
                <a:cubicBezTo>
                  <a:pt x="21142" y="8337"/>
                  <a:pt x="21141" y="8335"/>
                  <a:pt x="21142" y="8334"/>
                </a:cubicBezTo>
                <a:cubicBezTo>
                  <a:pt x="21145" y="8327"/>
                  <a:pt x="21143" y="8312"/>
                  <a:pt x="21145" y="8301"/>
                </a:cubicBezTo>
                <a:cubicBezTo>
                  <a:pt x="21139" y="8281"/>
                  <a:pt x="21131" y="8257"/>
                  <a:pt x="21114" y="8237"/>
                </a:cubicBezTo>
                <a:cubicBezTo>
                  <a:pt x="21053" y="8158"/>
                  <a:pt x="20981" y="7729"/>
                  <a:pt x="20952" y="7399"/>
                </a:cubicBezTo>
                <a:cubicBezTo>
                  <a:pt x="20943" y="7345"/>
                  <a:pt x="20935" y="7277"/>
                  <a:pt x="20928" y="7241"/>
                </a:cubicBezTo>
                <a:cubicBezTo>
                  <a:pt x="20907" y="7136"/>
                  <a:pt x="20918" y="7031"/>
                  <a:pt x="20953" y="7008"/>
                </a:cubicBezTo>
                <a:cubicBezTo>
                  <a:pt x="20967" y="6999"/>
                  <a:pt x="20975" y="6970"/>
                  <a:pt x="20973" y="6926"/>
                </a:cubicBezTo>
                <a:cubicBezTo>
                  <a:pt x="20972" y="6893"/>
                  <a:pt x="20962" y="6844"/>
                  <a:pt x="20953" y="6795"/>
                </a:cubicBezTo>
                <a:cubicBezTo>
                  <a:pt x="20925" y="6667"/>
                  <a:pt x="20869" y="6473"/>
                  <a:pt x="20770" y="6166"/>
                </a:cubicBezTo>
                <a:cubicBezTo>
                  <a:pt x="20751" y="6106"/>
                  <a:pt x="20728" y="6034"/>
                  <a:pt x="20720" y="6004"/>
                </a:cubicBezTo>
                <a:cubicBezTo>
                  <a:pt x="20712" y="5974"/>
                  <a:pt x="20698" y="5933"/>
                  <a:pt x="20688" y="5913"/>
                </a:cubicBezTo>
                <a:cubicBezTo>
                  <a:pt x="20662" y="5858"/>
                  <a:pt x="20636" y="5743"/>
                  <a:pt x="20626" y="5631"/>
                </a:cubicBezTo>
                <a:cubicBezTo>
                  <a:pt x="20621" y="5575"/>
                  <a:pt x="20543" y="5456"/>
                  <a:pt x="20451" y="5364"/>
                </a:cubicBezTo>
                <a:cubicBezTo>
                  <a:pt x="20359" y="5272"/>
                  <a:pt x="20299" y="5160"/>
                  <a:pt x="20315" y="5115"/>
                </a:cubicBezTo>
                <a:cubicBezTo>
                  <a:pt x="20322" y="5098"/>
                  <a:pt x="20308" y="5065"/>
                  <a:pt x="20295" y="5033"/>
                </a:cubicBezTo>
                <a:cubicBezTo>
                  <a:pt x="20280" y="5002"/>
                  <a:pt x="20265" y="4980"/>
                  <a:pt x="20250" y="4953"/>
                </a:cubicBezTo>
                <a:cubicBezTo>
                  <a:pt x="20229" y="4921"/>
                  <a:pt x="20211" y="4888"/>
                  <a:pt x="20183" y="4857"/>
                </a:cubicBezTo>
                <a:cubicBezTo>
                  <a:pt x="20177" y="4851"/>
                  <a:pt x="20169" y="4834"/>
                  <a:pt x="20162" y="4826"/>
                </a:cubicBezTo>
                <a:cubicBezTo>
                  <a:pt x="20151" y="4815"/>
                  <a:pt x="20135" y="4791"/>
                  <a:pt x="20127" y="4791"/>
                </a:cubicBezTo>
                <a:cubicBezTo>
                  <a:pt x="20096" y="4791"/>
                  <a:pt x="20000" y="4644"/>
                  <a:pt x="19914" y="4465"/>
                </a:cubicBezTo>
                <a:cubicBezTo>
                  <a:pt x="19893" y="4422"/>
                  <a:pt x="19871" y="4393"/>
                  <a:pt x="19850" y="4355"/>
                </a:cubicBezTo>
                <a:cubicBezTo>
                  <a:pt x="19780" y="4237"/>
                  <a:pt x="19703" y="4154"/>
                  <a:pt x="19661" y="4171"/>
                </a:cubicBezTo>
                <a:cubicBezTo>
                  <a:pt x="19612" y="4190"/>
                  <a:pt x="19527" y="4120"/>
                  <a:pt x="19470" y="4011"/>
                </a:cubicBezTo>
                <a:cubicBezTo>
                  <a:pt x="19415" y="3907"/>
                  <a:pt x="19326" y="3789"/>
                  <a:pt x="19242" y="3684"/>
                </a:cubicBezTo>
                <a:cubicBezTo>
                  <a:pt x="19218" y="3653"/>
                  <a:pt x="19188" y="3619"/>
                  <a:pt x="19168" y="3592"/>
                </a:cubicBezTo>
                <a:cubicBezTo>
                  <a:pt x="19168" y="3591"/>
                  <a:pt x="19167" y="3590"/>
                  <a:pt x="19167" y="3590"/>
                </a:cubicBezTo>
                <a:cubicBezTo>
                  <a:pt x="19078" y="3491"/>
                  <a:pt x="18997" y="3419"/>
                  <a:pt x="18965" y="3426"/>
                </a:cubicBezTo>
                <a:cubicBezTo>
                  <a:pt x="18893" y="3443"/>
                  <a:pt x="18797" y="3393"/>
                  <a:pt x="18702" y="3327"/>
                </a:cubicBezTo>
                <a:cubicBezTo>
                  <a:pt x="18595" y="3278"/>
                  <a:pt x="18515" y="3193"/>
                  <a:pt x="18473" y="3102"/>
                </a:cubicBezTo>
                <a:cubicBezTo>
                  <a:pt x="18403" y="3005"/>
                  <a:pt x="18355" y="2912"/>
                  <a:pt x="18398" y="2858"/>
                </a:cubicBezTo>
                <a:cubicBezTo>
                  <a:pt x="18446" y="2798"/>
                  <a:pt x="18195" y="2489"/>
                  <a:pt x="17857" y="2152"/>
                </a:cubicBezTo>
                <a:cubicBezTo>
                  <a:pt x="17608" y="1910"/>
                  <a:pt x="17363" y="1678"/>
                  <a:pt x="17339" y="1678"/>
                </a:cubicBezTo>
                <a:cubicBezTo>
                  <a:pt x="17336" y="1678"/>
                  <a:pt x="17326" y="1667"/>
                  <a:pt x="17321" y="1666"/>
                </a:cubicBezTo>
                <a:cubicBezTo>
                  <a:pt x="17184" y="1554"/>
                  <a:pt x="17111" y="1507"/>
                  <a:pt x="17047" y="1519"/>
                </a:cubicBezTo>
                <a:cubicBezTo>
                  <a:pt x="17019" y="1530"/>
                  <a:pt x="16998" y="1536"/>
                  <a:pt x="16951" y="1568"/>
                </a:cubicBezTo>
                <a:cubicBezTo>
                  <a:pt x="16906" y="1598"/>
                  <a:pt x="16867" y="1614"/>
                  <a:pt x="16834" y="1621"/>
                </a:cubicBezTo>
                <a:cubicBezTo>
                  <a:pt x="16825" y="1622"/>
                  <a:pt x="16820" y="1618"/>
                  <a:pt x="16812" y="1619"/>
                </a:cubicBezTo>
                <a:cubicBezTo>
                  <a:pt x="16794" y="1619"/>
                  <a:pt x="16775" y="1620"/>
                  <a:pt x="16763" y="1612"/>
                </a:cubicBezTo>
                <a:cubicBezTo>
                  <a:pt x="16718" y="1591"/>
                  <a:pt x="16702" y="1538"/>
                  <a:pt x="16746" y="1463"/>
                </a:cubicBezTo>
                <a:cubicBezTo>
                  <a:pt x="16756" y="1447"/>
                  <a:pt x="16743" y="1432"/>
                  <a:pt x="16740" y="1416"/>
                </a:cubicBezTo>
                <a:cubicBezTo>
                  <a:pt x="16738" y="1401"/>
                  <a:pt x="16735" y="1384"/>
                  <a:pt x="16725" y="1370"/>
                </a:cubicBezTo>
                <a:cubicBezTo>
                  <a:pt x="16647" y="1293"/>
                  <a:pt x="16428" y="1245"/>
                  <a:pt x="16221" y="1281"/>
                </a:cubicBezTo>
                <a:cubicBezTo>
                  <a:pt x="16165" y="1291"/>
                  <a:pt x="16147" y="1283"/>
                  <a:pt x="16110" y="1286"/>
                </a:cubicBezTo>
                <a:cubicBezTo>
                  <a:pt x="16110" y="1286"/>
                  <a:pt x="16109" y="1286"/>
                  <a:pt x="16108" y="1286"/>
                </a:cubicBezTo>
                <a:cubicBezTo>
                  <a:pt x="16108" y="1286"/>
                  <a:pt x="16106" y="1286"/>
                  <a:pt x="16105" y="1286"/>
                </a:cubicBezTo>
                <a:cubicBezTo>
                  <a:pt x="15984" y="1294"/>
                  <a:pt x="15923" y="1272"/>
                  <a:pt x="15868" y="1146"/>
                </a:cubicBezTo>
                <a:cubicBezTo>
                  <a:pt x="15849" y="1101"/>
                  <a:pt x="15814" y="1058"/>
                  <a:pt x="15778" y="1023"/>
                </a:cubicBezTo>
                <a:cubicBezTo>
                  <a:pt x="15771" y="1016"/>
                  <a:pt x="15767" y="1009"/>
                  <a:pt x="15759" y="1003"/>
                </a:cubicBezTo>
                <a:cubicBezTo>
                  <a:pt x="15742" y="989"/>
                  <a:pt x="15725" y="984"/>
                  <a:pt x="15707" y="974"/>
                </a:cubicBezTo>
                <a:cubicBezTo>
                  <a:pt x="15683" y="962"/>
                  <a:pt x="15658" y="949"/>
                  <a:pt x="15633" y="944"/>
                </a:cubicBezTo>
                <a:cubicBezTo>
                  <a:pt x="15600" y="937"/>
                  <a:pt x="15579" y="911"/>
                  <a:pt x="15556" y="888"/>
                </a:cubicBezTo>
                <a:cubicBezTo>
                  <a:pt x="15544" y="878"/>
                  <a:pt x="15528" y="875"/>
                  <a:pt x="15519" y="861"/>
                </a:cubicBezTo>
                <a:cubicBezTo>
                  <a:pt x="15490" y="815"/>
                  <a:pt x="15469" y="751"/>
                  <a:pt x="15455" y="662"/>
                </a:cubicBezTo>
                <a:cubicBezTo>
                  <a:pt x="15429" y="493"/>
                  <a:pt x="15398" y="380"/>
                  <a:pt x="15356" y="317"/>
                </a:cubicBezTo>
                <a:cubicBezTo>
                  <a:pt x="15321" y="263"/>
                  <a:pt x="15275" y="251"/>
                  <a:pt x="15220" y="259"/>
                </a:cubicBezTo>
                <a:cubicBezTo>
                  <a:pt x="15215" y="260"/>
                  <a:pt x="15211" y="257"/>
                  <a:pt x="15207" y="259"/>
                </a:cubicBezTo>
                <a:cubicBezTo>
                  <a:pt x="15153" y="281"/>
                  <a:pt x="14767" y="334"/>
                  <a:pt x="14350" y="377"/>
                </a:cubicBezTo>
                <a:cubicBezTo>
                  <a:pt x="14341" y="378"/>
                  <a:pt x="14343" y="376"/>
                  <a:pt x="14333" y="377"/>
                </a:cubicBezTo>
                <a:lnTo>
                  <a:pt x="14308" y="379"/>
                </a:lnTo>
                <a:lnTo>
                  <a:pt x="13593" y="456"/>
                </a:lnTo>
                <a:lnTo>
                  <a:pt x="13394" y="313"/>
                </a:lnTo>
                <a:cubicBezTo>
                  <a:pt x="13373" y="298"/>
                  <a:pt x="13355" y="288"/>
                  <a:pt x="13329" y="270"/>
                </a:cubicBezTo>
                <a:cubicBezTo>
                  <a:pt x="13185" y="168"/>
                  <a:pt x="13025" y="83"/>
                  <a:pt x="12973" y="83"/>
                </a:cubicBezTo>
                <a:cubicBezTo>
                  <a:pt x="12831" y="83"/>
                  <a:pt x="12596" y="234"/>
                  <a:pt x="12307" y="510"/>
                </a:cubicBezTo>
                <a:cubicBezTo>
                  <a:pt x="12170" y="641"/>
                  <a:pt x="12074" y="706"/>
                  <a:pt x="11996" y="714"/>
                </a:cubicBezTo>
                <a:cubicBezTo>
                  <a:pt x="11970" y="718"/>
                  <a:pt x="11946" y="715"/>
                  <a:pt x="11924" y="705"/>
                </a:cubicBezTo>
                <a:cubicBezTo>
                  <a:pt x="11803" y="657"/>
                  <a:pt x="11804" y="649"/>
                  <a:pt x="11920" y="561"/>
                </a:cubicBezTo>
                <a:cubicBezTo>
                  <a:pt x="11968" y="524"/>
                  <a:pt x="12001" y="470"/>
                  <a:pt x="12020" y="421"/>
                </a:cubicBezTo>
                <a:cubicBezTo>
                  <a:pt x="12038" y="349"/>
                  <a:pt x="11997" y="267"/>
                  <a:pt x="11890" y="163"/>
                </a:cubicBezTo>
                <a:cubicBezTo>
                  <a:pt x="11776" y="76"/>
                  <a:pt x="11622" y="7"/>
                  <a:pt x="11500" y="15"/>
                </a:cubicBezTo>
                <a:cubicBezTo>
                  <a:pt x="11499" y="15"/>
                  <a:pt x="11498" y="15"/>
                  <a:pt x="11497" y="15"/>
                </a:cubicBezTo>
                <a:cubicBezTo>
                  <a:pt x="11487" y="18"/>
                  <a:pt x="11481" y="14"/>
                  <a:pt x="11470" y="17"/>
                </a:cubicBezTo>
                <a:cubicBezTo>
                  <a:pt x="11363" y="49"/>
                  <a:pt x="11262" y="48"/>
                  <a:pt x="11243" y="17"/>
                </a:cubicBezTo>
                <a:cubicBezTo>
                  <a:pt x="11242" y="15"/>
                  <a:pt x="11234" y="15"/>
                  <a:pt x="11232" y="13"/>
                </a:cubicBezTo>
                <a:cubicBezTo>
                  <a:pt x="11179" y="2"/>
                  <a:pt x="11093" y="-2"/>
                  <a:pt x="10986" y="1"/>
                </a:cubicBezTo>
                <a:close/>
              </a:path>
            </a:pathLst>
          </a:custGeom>
          <a:ln w="12700">
            <a:miter lim="400000"/>
          </a:ln>
        </p:spPr>
      </p:pic>
      <p:pic>
        <p:nvPicPr>
          <p:cNvPr id="206" name="3_p1.1_NewTX.jpg" descr="3_p1.1_NewTX.jpg"/>
          <p:cNvPicPr>
            <a:picLocks noChangeAspect="1"/>
          </p:cNvPicPr>
          <p:nvPr/>
        </p:nvPicPr>
        <p:blipFill>
          <a:blip r:embed="rId3">
            <a:extLst/>
          </a:blip>
          <a:srcRect l="3931" t="8850" r="4369" b="11399"/>
          <a:stretch>
            <a:fillRect/>
          </a:stretch>
        </p:blipFill>
        <p:spPr>
          <a:xfrm>
            <a:off x="7161988" y="10315824"/>
            <a:ext cx="9065143" cy="7883922"/>
          </a:xfrm>
          <a:custGeom>
            <a:avLst/>
            <a:gdLst/>
            <a:ahLst/>
            <a:cxnLst>
              <a:cxn ang="0">
                <a:pos x="wd2" y="hd2"/>
              </a:cxn>
              <a:cxn ang="5400000">
                <a:pos x="wd2" y="hd2"/>
              </a:cxn>
              <a:cxn ang="10800000">
                <a:pos x="wd2" y="hd2"/>
              </a:cxn>
              <a:cxn ang="16200000">
                <a:pos x="wd2" y="hd2"/>
              </a:cxn>
            </a:cxnLst>
            <a:rect l="0" t="0" r="r" b="b"/>
            <a:pathLst>
              <a:path w="21594" h="21600" fill="norm" stroke="1" extrusionOk="0">
                <a:moveTo>
                  <a:pt x="1185" y="0"/>
                </a:moveTo>
                <a:lnTo>
                  <a:pt x="651" y="215"/>
                </a:lnTo>
                <a:cubicBezTo>
                  <a:pt x="357" y="333"/>
                  <a:pt x="94" y="438"/>
                  <a:pt x="65" y="449"/>
                </a:cubicBezTo>
                <a:cubicBezTo>
                  <a:pt x="25" y="464"/>
                  <a:pt x="13" y="1299"/>
                  <a:pt x="7" y="4384"/>
                </a:cubicBezTo>
                <a:cubicBezTo>
                  <a:pt x="2" y="6996"/>
                  <a:pt x="-1" y="8805"/>
                  <a:pt x="0" y="9974"/>
                </a:cubicBezTo>
                <a:cubicBezTo>
                  <a:pt x="1" y="11143"/>
                  <a:pt x="6" y="11672"/>
                  <a:pt x="14" y="11722"/>
                </a:cubicBezTo>
                <a:cubicBezTo>
                  <a:pt x="26" y="11794"/>
                  <a:pt x="82" y="11803"/>
                  <a:pt x="484" y="11803"/>
                </a:cubicBezTo>
                <a:cubicBezTo>
                  <a:pt x="735" y="11803"/>
                  <a:pt x="952" y="11816"/>
                  <a:pt x="966" y="11832"/>
                </a:cubicBezTo>
                <a:cubicBezTo>
                  <a:pt x="980" y="11849"/>
                  <a:pt x="942" y="11937"/>
                  <a:pt x="881" y="12029"/>
                </a:cubicBezTo>
                <a:lnTo>
                  <a:pt x="771" y="12197"/>
                </a:lnTo>
                <a:lnTo>
                  <a:pt x="785" y="15491"/>
                </a:lnTo>
                <a:cubicBezTo>
                  <a:pt x="796" y="18034"/>
                  <a:pt x="812" y="18860"/>
                  <a:pt x="855" y="19107"/>
                </a:cubicBezTo>
                <a:cubicBezTo>
                  <a:pt x="969" y="19763"/>
                  <a:pt x="1347" y="20432"/>
                  <a:pt x="1775" y="20734"/>
                </a:cubicBezTo>
                <a:cubicBezTo>
                  <a:pt x="1818" y="20765"/>
                  <a:pt x="1848" y="20791"/>
                  <a:pt x="1874" y="20815"/>
                </a:cubicBezTo>
                <a:cubicBezTo>
                  <a:pt x="1874" y="20815"/>
                  <a:pt x="1875" y="20816"/>
                  <a:pt x="1875" y="20816"/>
                </a:cubicBezTo>
                <a:cubicBezTo>
                  <a:pt x="1889" y="20818"/>
                  <a:pt x="1904" y="20823"/>
                  <a:pt x="1925" y="20832"/>
                </a:cubicBezTo>
                <a:cubicBezTo>
                  <a:pt x="1945" y="20841"/>
                  <a:pt x="1964" y="20847"/>
                  <a:pt x="1986" y="20861"/>
                </a:cubicBezTo>
                <a:cubicBezTo>
                  <a:pt x="1991" y="20863"/>
                  <a:pt x="1991" y="20865"/>
                  <a:pt x="1995" y="20867"/>
                </a:cubicBezTo>
                <a:cubicBezTo>
                  <a:pt x="2065" y="20845"/>
                  <a:pt x="2124" y="20869"/>
                  <a:pt x="2310" y="20977"/>
                </a:cubicBezTo>
                <a:cubicBezTo>
                  <a:pt x="2531" y="21106"/>
                  <a:pt x="2560" y="21135"/>
                  <a:pt x="2500" y="21178"/>
                </a:cubicBezTo>
                <a:cubicBezTo>
                  <a:pt x="2440" y="21222"/>
                  <a:pt x="2453" y="21238"/>
                  <a:pt x="2601" y="21298"/>
                </a:cubicBezTo>
                <a:cubicBezTo>
                  <a:pt x="2744" y="21355"/>
                  <a:pt x="3271" y="21372"/>
                  <a:pt x="5656" y="21393"/>
                </a:cubicBezTo>
                <a:cubicBezTo>
                  <a:pt x="8441" y="21419"/>
                  <a:pt x="8543" y="21422"/>
                  <a:pt x="8682" y="21513"/>
                </a:cubicBezTo>
                <a:cubicBezTo>
                  <a:pt x="8779" y="21577"/>
                  <a:pt x="8979" y="21594"/>
                  <a:pt x="9411" y="21600"/>
                </a:cubicBezTo>
                <a:lnTo>
                  <a:pt x="10443" y="21600"/>
                </a:lnTo>
                <a:cubicBezTo>
                  <a:pt x="10875" y="21593"/>
                  <a:pt x="11079" y="21577"/>
                  <a:pt x="11175" y="21515"/>
                </a:cubicBezTo>
                <a:cubicBezTo>
                  <a:pt x="11308" y="21430"/>
                  <a:pt x="11437" y="21423"/>
                  <a:pt x="12933" y="21396"/>
                </a:cubicBezTo>
                <a:cubicBezTo>
                  <a:pt x="13821" y="21380"/>
                  <a:pt x="15789" y="21362"/>
                  <a:pt x="17307" y="21356"/>
                </a:cubicBezTo>
                <a:cubicBezTo>
                  <a:pt x="18825" y="21351"/>
                  <a:pt x="20110" y="21334"/>
                  <a:pt x="20162" y="21318"/>
                </a:cubicBezTo>
                <a:cubicBezTo>
                  <a:pt x="20216" y="21302"/>
                  <a:pt x="20247" y="21264"/>
                  <a:pt x="20236" y="21230"/>
                </a:cubicBezTo>
                <a:cubicBezTo>
                  <a:pt x="20207" y="21143"/>
                  <a:pt x="20517" y="20975"/>
                  <a:pt x="20714" y="20958"/>
                </a:cubicBezTo>
                <a:cubicBezTo>
                  <a:pt x="20714" y="20945"/>
                  <a:pt x="20723" y="20929"/>
                  <a:pt x="20745" y="20905"/>
                </a:cubicBezTo>
                <a:cubicBezTo>
                  <a:pt x="20751" y="20899"/>
                  <a:pt x="20762" y="20895"/>
                  <a:pt x="20772" y="20890"/>
                </a:cubicBezTo>
                <a:cubicBezTo>
                  <a:pt x="20741" y="20866"/>
                  <a:pt x="20733" y="20842"/>
                  <a:pt x="20740" y="20807"/>
                </a:cubicBezTo>
                <a:cubicBezTo>
                  <a:pt x="20750" y="20756"/>
                  <a:pt x="20765" y="19211"/>
                  <a:pt x="20773" y="17375"/>
                </a:cubicBezTo>
                <a:cubicBezTo>
                  <a:pt x="20784" y="14949"/>
                  <a:pt x="20775" y="13966"/>
                  <a:pt x="20740" y="13778"/>
                </a:cubicBezTo>
                <a:cubicBezTo>
                  <a:pt x="20613" y="13089"/>
                  <a:pt x="20201" y="12435"/>
                  <a:pt x="19670" y="12078"/>
                </a:cubicBezTo>
                <a:cubicBezTo>
                  <a:pt x="19506" y="11968"/>
                  <a:pt x="19400" y="11870"/>
                  <a:pt x="19421" y="11847"/>
                </a:cubicBezTo>
                <a:cubicBezTo>
                  <a:pt x="19441" y="11824"/>
                  <a:pt x="19935" y="11799"/>
                  <a:pt x="20519" y="11792"/>
                </a:cubicBezTo>
                <a:lnTo>
                  <a:pt x="21580" y="11780"/>
                </a:lnTo>
                <a:lnTo>
                  <a:pt x="21591" y="6155"/>
                </a:lnTo>
                <a:cubicBezTo>
                  <a:pt x="21599" y="1671"/>
                  <a:pt x="21590" y="520"/>
                  <a:pt x="21549" y="481"/>
                </a:cubicBezTo>
                <a:cubicBezTo>
                  <a:pt x="21521" y="453"/>
                  <a:pt x="21252" y="335"/>
                  <a:pt x="20951" y="216"/>
                </a:cubicBezTo>
                <a:lnTo>
                  <a:pt x="20403" y="1"/>
                </a:lnTo>
                <a:lnTo>
                  <a:pt x="10794" y="0"/>
                </a:lnTo>
                <a:lnTo>
                  <a:pt x="1185" y="0"/>
                </a:lnTo>
                <a:close/>
              </a:path>
            </a:pathLst>
          </a:cu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205"/>
                                        </p:tgtEl>
                                        <p:attrNameLst>
                                          <p:attrName>style.visibility</p:attrName>
                                        </p:attrNameLst>
                                      </p:cBhvr>
                                      <p:to>
                                        <p:strVal val="visible"/>
                                      </p:to>
                                    </p:set>
                                    <p:anim calcmode="lin" valueType="num">
                                      <p:cBhvr>
                                        <p:cTn id="7" dur="3000" fill="hold"/>
                                        <p:tgtEl>
                                          <p:spTgt spid="205"/>
                                        </p:tgtEl>
                                        <p:attrNameLst>
                                          <p:attrName>ppt_w</p:attrName>
                                        </p:attrNameLst>
                                      </p:cBhvr>
                                      <p:tavLst>
                                        <p:tav tm="0">
                                          <p:val>
                                            <p:fltVal val="0"/>
                                          </p:val>
                                        </p:tav>
                                        <p:tav tm="100000">
                                          <p:val>
                                            <p:strVal val="#ppt_w"/>
                                          </p:val>
                                        </p:tav>
                                      </p:tavLst>
                                    </p:anim>
                                    <p:anim calcmode="lin" valueType="num">
                                      <p:cBhvr>
                                        <p:cTn id="8" dur="3000" fill="hold"/>
                                        <p:tgtEl>
                                          <p:spTgt spid="205"/>
                                        </p:tgtEl>
                                        <p:attrNameLst>
                                          <p:attrName>ppt_h</p:attrName>
                                        </p:attrNameLst>
                                      </p:cBhvr>
                                      <p:tavLst>
                                        <p:tav tm="0">
                                          <p:val>
                                            <p:fltVal val="0"/>
                                          </p:val>
                                        </p:tav>
                                        <p:tav tm="100000">
                                          <p:val>
                                            <p:strVal val="#ppt_h"/>
                                          </p:val>
                                        </p:tav>
                                      </p:tavLst>
                                    </p:anim>
                                    <p:anim calcmode="lin" valueType="num">
                                      <p:cBhvr>
                                        <p:cTn id="9" dur="3000" fill="hold"/>
                                        <p:tgtEl>
                                          <p:spTgt spid="205"/>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0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Class="entr" nodeType="afterEffect" presetSubtype="0" presetID="1" grpId="2" fill="hold">
                                  <p:stCondLst>
                                    <p:cond delay="0"/>
                                  </p:stCondLst>
                                  <p:iterate type="el" backwards="0">
                                    <p:tmAbs val="0"/>
                                  </p:iterate>
                                  <p:childTnLst>
                                    <p:set>
                                      <p:cBhvr>
                                        <p:cTn id="13" fill="hold"/>
                                        <p:tgtEl>
                                          <p:spTgt spid="162"/>
                                        </p:tgtEl>
                                        <p:attrNameLst>
                                          <p:attrName>style.visibility</p:attrName>
                                        </p:attrNameLst>
                                      </p:cBhvr>
                                      <p:to>
                                        <p:strVal val="visible"/>
                                      </p:to>
                                    </p:set>
                                  </p:childTnLst>
                                </p:cTn>
                              </p:par>
                            </p:childTnLst>
                          </p:cTn>
                        </p:par>
                        <p:par>
                          <p:cTn id="14" fill="hold">
                            <p:stCondLst>
                              <p:cond delay="3000"/>
                            </p:stCondLst>
                            <p:childTnLst>
                              <p:par>
                                <p:cTn id="15" presetClass="entr" nodeType="afterEffect" presetSubtype="4" presetID="22" grpId="3" fill="hold">
                                  <p:stCondLst>
                                    <p:cond delay="0"/>
                                  </p:stCondLst>
                                  <p:iterate type="el" backwards="0">
                                    <p:tmAbs val="0"/>
                                  </p:iterate>
                                  <p:childTnLst>
                                    <p:set>
                                      <p:cBhvr>
                                        <p:cTn id="16" fill="hold"/>
                                        <p:tgtEl>
                                          <p:spTgt spid="183"/>
                                        </p:tgtEl>
                                        <p:attrNameLst>
                                          <p:attrName>style.visibility</p:attrName>
                                        </p:attrNameLst>
                                      </p:cBhvr>
                                      <p:to>
                                        <p:strVal val="visible"/>
                                      </p:to>
                                    </p:set>
                                    <p:animEffect filter="wipe(down)" transition="in">
                                      <p:cBhvr>
                                        <p:cTn id="17" dur="300"/>
                                        <p:tgtEl>
                                          <p:spTgt spid="183"/>
                                        </p:tgtEl>
                                      </p:cBhvr>
                                    </p:animEffect>
                                  </p:childTnLst>
                                </p:cTn>
                              </p:par>
                            </p:childTnLst>
                          </p:cTn>
                        </p:par>
                        <p:par>
                          <p:cTn id="18" fill="hold">
                            <p:stCondLst>
                              <p:cond delay="3300"/>
                            </p:stCondLst>
                            <p:childTnLst>
                              <p:par>
                                <p:cTn id="19" presetClass="entr" nodeType="afterEffect" presetSubtype="0" presetID="1" grpId="4" fill="hold">
                                  <p:stCondLst>
                                    <p:cond delay="0"/>
                                  </p:stCondLst>
                                  <p:iterate type="el" backwards="0">
                                    <p:tmAbs val="0"/>
                                  </p:iterate>
                                  <p:childTnLst>
                                    <p:set>
                                      <p:cBhvr>
                                        <p:cTn id="20" fill="hold"/>
                                        <p:tgtEl>
                                          <p:spTgt spid="163"/>
                                        </p:tgtEl>
                                        <p:attrNameLst>
                                          <p:attrName>style.visibility</p:attrName>
                                        </p:attrNameLst>
                                      </p:cBhvr>
                                      <p:to>
                                        <p:strVal val="visible"/>
                                      </p:to>
                                    </p:set>
                                  </p:childTnLst>
                                </p:cTn>
                              </p:par>
                            </p:childTnLst>
                          </p:cTn>
                        </p:par>
                        <p:par>
                          <p:cTn id="21" fill="hold">
                            <p:stCondLst>
                              <p:cond delay="3300"/>
                            </p:stCondLst>
                            <p:childTnLst>
                              <p:par>
                                <p:cTn id="22" presetClass="entr" nodeType="afterEffect" presetSubtype="8" presetID="22" grpId="5" fill="hold">
                                  <p:stCondLst>
                                    <p:cond delay="0"/>
                                  </p:stCondLst>
                                  <p:iterate type="el" backwards="0">
                                    <p:tmAbs val="0"/>
                                  </p:iterate>
                                  <p:childTnLst>
                                    <p:set>
                                      <p:cBhvr>
                                        <p:cTn id="23" fill="hold"/>
                                        <p:tgtEl>
                                          <p:spTgt spid="184"/>
                                        </p:tgtEl>
                                        <p:attrNameLst>
                                          <p:attrName>style.visibility</p:attrName>
                                        </p:attrNameLst>
                                      </p:cBhvr>
                                      <p:to>
                                        <p:strVal val="visible"/>
                                      </p:to>
                                    </p:set>
                                    <p:animEffect filter="wipe(left)" transition="in">
                                      <p:cBhvr>
                                        <p:cTn id="24" dur="300"/>
                                        <p:tgtEl>
                                          <p:spTgt spid="184"/>
                                        </p:tgtEl>
                                      </p:cBhvr>
                                    </p:animEffect>
                                  </p:childTnLst>
                                </p:cTn>
                              </p:par>
                            </p:childTnLst>
                          </p:cTn>
                        </p:par>
                        <p:par>
                          <p:cTn id="25" fill="hold">
                            <p:stCondLst>
                              <p:cond delay="3600"/>
                            </p:stCondLst>
                            <p:childTnLst>
                              <p:par>
                                <p:cTn id="26" presetClass="entr" nodeType="afterEffect" presetSubtype="0" presetID="1" grpId="6" fill="hold">
                                  <p:stCondLst>
                                    <p:cond delay="0"/>
                                  </p:stCondLst>
                                  <p:iterate type="el" backwards="0">
                                    <p:tmAbs val="0"/>
                                  </p:iterate>
                                  <p:childTnLst>
                                    <p:set>
                                      <p:cBhvr>
                                        <p:cTn id="27" fill="hold"/>
                                        <p:tgtEl>
                                          <p:spTgt spid="164"/>
                                        </p:tgtEl>
                                        <p:attrNameLst>
                                          <p:attrName>style.visibility</p:attrName>
                                        </p:attrNameLst>
                                      </p:cBhvr>
                                      <p:to>
                                        <p:strVal val="visible"/>
                                      </p:to>
                                    </p:set>
                                  </p:childTnLst>
                                </p:cTn>
                              </p:par>
                            </p:childTnLst>
                          </p:cTn>
                        </p:par>
                        <p:par>
                          <p:cTn id="28" fill="hold">
                            <p:stCondLst>
                              <p:cond delay="3600"/>
                            </p:stCondLst>
                            <p:childTnLst>
                              <p:par>
                                <p:cTn id="29" presetClass="entr" nodeType="afterEffect" presetSubtype="8" presetID="22" grpId="7" fill="hold">
                                  <p:stCondLst>
                                    <p:cond delay="0"/>
                                  </p:stCondLst>
                                  <p:iterate type="el" backwards="0">
                                    <p:tmAbs val="0"/>
                                  </p:iterate>
                                  <p:childTnLst>
                                    <p:set>
                                      <p:cBhvr>
                                        <p:cTn id="30" fill="hold"/>
                                        <p:tgtEl>
                                          <p:spTgt spid="185"/>
                                        </p:tgtEl>
                                        <p:attrNameLst>
                                          <p:attrName>style.visibility</p:attrName>
                                        </p:attrNameLst>
                                      </p:cBhvr>
                                      <p:to>
                                        <p:strVal val="visible"/>
                                      </p:to>
                                    </p:set>
                                    <p:animEffect filter="wipe(left)" transition="in">
                                      <p:cBhvr>
                                        <p:cTn id="31" dur="300"/>
                                        <p:tgtEl>
                                          <p:spTgt spid="185"/>
                                        </p:tgtEl>
                                      </p:cBhvr>
                                    </p:animEffect>
                                  </p:childTnLst>
                                </p:cTn>
                              </p:par>
                            </p:childTnLst>
                          </p:cTn>
                        </p:par>
                        <p:par>
                          <p:cTn id="32" fill="hold">
                            <p:stCondLst>
                              <p:cond delay="3900"/>
                            </p:stCondLst>
                            <p:childTnLst>
                              <p:par>
                                <p:cTn id="33" presetClass="entr" nodeType="afterEffect" presetSubtype="0" presetID="1" grpId="8" fill="hold">
                                  <p:stCondLst>
                                    <p:cond delay="0"/>
                                  </p:stCondLst>
                                  <p:iterate type="el" backwards="0">
                                    <p:tmAbs val="0"/>
                                  </p:iterate>
                                  <p:childTnLst>
                                    <p:set>
                                      <p:cBhvr>
                                        <p:cTn id="34" fill="hold"/>
                                        <p:tgtEl>
                                          <p:spTgt spid="165"/>
                                        </p:tgtEl>
                                        <p:attrNameLst>
                                          <p:attrName>style.visibility</p:attrName>
                                        </p:attrNameLst>
                                      </p:cBhvr>
                                      <p:to>
                                        <p:strVal val="visible"/>
                                      </p:to>
                                    </p:set>
                                  </p:childTnLst>
                                </p:cTn>
                              </p:par>
                            </p:childTnLst>
                          </p:cTn>
                        </p:par>
                        <p:par>
                          <p:cTn id="35" fill="hold">
                            <p:stCondLst>
                              <p:cond delay="3900"/>
                            </p:stCondLst>
                            <p:childTnLst>
                              <p:par>
                                <p:cTn id="36" presetClass="entr" nodeType="afterEffect" presetSubtype="8" presetID="22" grpId="9" fill="hold">
                                  <p:stCondLst>
                                    <p:cond delay="0"/>
                                  </p:stCondLst>
                                  <p:iterate type="el" backwards="0">
                                    <p:tmAbs val="0"/>
                                  </p:iterate>
                                  <p:childTnLst>
                                    <p:set>
                                      <p:cBhvr>
                                        <p:cTn id="37" fill="hold"/>
                                        <p:tgtEl>
                                          <p:spTgt spid="186"/>
                                        </p:tgtEl>
                                        <p:attrNameLst>
                                          <p:attrName>style.visibility</p:attrName>
                                        </p:attrNameLst>
                                      </p:cBhvr>
                                      <p:to>
                                        <p:strVal val="visible"/>
                                      </p:to>
                                    </p:set>
                                    <p:animEffect filter="wipe(left)" transition="in">
                                      <p:cBhvr>
                                        <p:cTn id="38" dur="300"/>
                                        <p:tgtEl>
                                          <p:spTgt spid="186"/>
                                        </p:tgtEl>
                                      </p:cBhvr>
                                    </p:animEffect>
                                  </p:childTnLst>
                                </p:cTn>
                              </p:par>
                            </p:childTnLst>
                          </p:cTn>
                        </p:par>
                        <p:par>
                          <p:cTn id="39" fill="hold">
                            <p:stCondLst>
                              <p:cond delay="4200"/>
                            </p:stCondLst>
                            <p:childTnLst>
                              <p:par>
                                <p:cTn id="40" presetClass="entr" nodeType="afterEffect" presetSubtype="0" presetID="1" grpId="10" fill="hold">
                                  <p:stCondLst>
                                    <p:cond delay="0"/>
                                  </p:stCondLst>
                                  <p:iterate type="el" backwards="0">
                                    <p:tmAbs val="0"/>
                                  </p:iterate>
                                  <p:childTnLst>
                                    <p:set>
                                      <p:cBhvr>
                                        <p:cTn id="41" fill="hold"/>
                                        <p:tgtEl>
                                          <p:spTgt spid="166"/>
                                        </p:tgtEl>
                                        <p:attrNameLst>
                                          <p:attrName>style.visibility</p:attrName>
                                        </p:attrNameLst>
                                      </p:cBhvr>
                                      <p:to>
                                        <p:strVal val="visible"/>
                                      </p:to>
                                    </p:set>
                                  </p:childTnLst>
                                </p:cTn>
                              </p:par>
                            </p:childTnLst>
                          </p:cTn>
                        </p:par>
                        <p:par>
                          <p:cTn id="42" fill="hold">
                            <p:stCondLst>
                              <p:cond delay="4200"/>
                            </p:stCondLst>
                            <p:childTnLst>
                              <p:par>
                                <p:cTn id="43" presetClass="entr" nodeType="afterEffect" presetSubtype="8" presetID="22" grpId="11" fill="hold">
                                  <p:stCondLst>
                                    <p:cond delay="0"/>
                                  </p:stCondLst>
                                  <p:iterate type="el" backwards="0">
                                    <p:tmAbs val="0"/>
                                  </p:iterate>
                                  <p:childTnLst>
                                    <p:set>
                                      <p:cBhvr>
                                        <p:cTn id="44" fill="hold"/>
                                        <p:tgtEl>
                                          <p:spTgt spid="187"/>
                                        </p:tgtEl>
                                        <p:attrNameLst>
                                          <p:attrName>style.visibility</p:attrName>
                                        </p:attrNameLst>
                                      </p:cBhvr>
                                      <p:to>
                                        <p:strVal val="visible"/>
                                      </p:to>
                                    </p:set>
                                    <p:animEffect filter="wipe(left)" transition="in">
                                      <p:cBhvr>
                                        <p:cTn id="45" dur="300"/>
                                        <p:tgtEl>
                                          <p:spTgt spid="187"/>
                                        </p:tgtEl>
                                      </p:cBhvr>
                                    </p:animEffect>
                                  </p:childTnLst>
                                </p:cTn>
                              </p:par>
                            </p:childTnLst>
                          </p:cTn>
                        </p:par>
                        <p:par>
                          <p:cTn id="46" fill="hold">
                            <p:stCondLst>
                              <p:cond delay="4500"/>
                            </p:stCondLst>
                            <p:childTnLst>
                              <p:par>
                                <p:cTn id="47" presetClass="entr" nodeType="afterEffect" presetSubtype="0" presetID="1" grpId="12" fill="hold">
                                  <p:stCondLst>
                                    <p:cond delay="0"/>
                                  </p:stCondLst>
                                  <p:iterate type="el" backwards="0">
                                    <p:tmAbs val="0"/>
                                  </p:iterate>
                                  <p:childTnLst>
                                    <p:set>
                                      <p:cBhvr>
                                        <p:cTn id="48" fill="hold"/>
                                        <p:tgtEl>
                                          <p:spTgt spid="167"/>
                                        </p:tgtEl>
                                        <p:attrNameLst>
                                          <p:attrName>style.visibility</p:attrName>
                                        </p:attrNameLst>
                                      </p:cBhvr>
                                      <p:to>
                                        <p:strVal val="visible"/>
                                      </p:to>
                                    </p:set>
                                  </p:childTnLst>
                                </p:cTn>
                              </p:par>
                            </p:childTnLst>
                          </p:cTn>
                        </p:par>
                        <p:par>
                          <p:cTn id="49" fill="hold">
                            <p:stCondLst>
                              <p:cond delay="4500"/>
                            </p:stCondLst>
                            <p:childTnLst>
                              <p:par>
                                <p:cTn id="50" presetClass="entr" nodeType="afterEffect" presetSubtype="8" presetID="22" grpId="13" fill="hold">
                                  <p:stCondLst>
                                    <p:cond delay="0"/>
                                  </p:stCondLst>
                                  <p:iterate type="el" backwards="0">
                                    <p:tmAbs val="0"/>
                                  </p:iterate>
                                  <p:childTnLst>
                                    <p:set>
                                      <p:cBhvr>
                                        <p:cTn id="51" fill="hold"/>
                                        <p:tgtEl>
                                          <p:spTgt spid="188"/>
                                        </p:tgtEl>
                                        <p:attrNameLst>
                                          <p:attrName>style.visibility</p:attrName>
                                        </p:attrNameLst>
                                      </p:cBhvr>
                                      <p:to>
                                        <p:strVal val="visible"/>
                                      </p:to>
                                    </p:set>
                                    <p:animEffect filter="wipe(left)" transition="in">
                                      <p:cBhvr>
                                        <p:cTn id="52" dur="300"/>
                                        <p:tgtEl>
                                          <p:spTgt spid="188"/>
                                        </p:tgtEl>
                                      </p:cBhvr>
                                    </p:animEffect>
                                  </p:childTnLst>
                                </p:cTn>
                              </p:par>
                            </p:childTnLst>
                          </p:cTn>
                        </p:par>
                        <p:par>
                          <p:cTn id="53" fill="hold">
                            <p:stCondLst>
                              <p:cond delay="4800"/>
                            </p:stCondLst>
                            <p:childTnLst>
                              <p:par>
                                <p:cTn id="54" presetClass="entr" nodeType="afterEffect" presetSubtype="0" presetID="1" grpId="14" fill="hold">
                                  <p:stCondLst>
                                    <p:cond delay="0"/>
                                  </p:stCondLst>
                                  <p:iterate type="el" backwards="0">
                                    <p:tmAbs val="0"/>
                                  </p:iterate>
                                  <p:childTnLst>
                                    <p:set>
                                      <p:cBhvr>
                                        <p:cTn id="55" fill="hold"/>
                                        <p:tgtEl>
                                          <p:spTgt spid="168"/>
                                        </p:tgtEl>
                                        <p:attrNameLst>
                                          <p:attrName>style.visibility</p:attrName>
                                        </p:attrNameLst>
                                      </p:cBhvr>
                                      <p:to>
                                        <p:strVal val="visible"/>
                                      </p:to>
                                    </p:set>
                                  </p:childTnLst>
                                </p:cTn>
                              </p:par>
                            </p:childTnLst>
                          </p:cTn>
                        </p:par>
                        <p:par>
                          <p:cTn id="56" fill="hold">
                            <p:stCondLst>
                              <p:cond delay="4800"/>
                            </p:stCondLst>
                            <p:childTnLst>
                              <p:par>
                                <p:cTn id="57" presetClass="entr" nodeType="afterEffect" presetSubtype="8" presetID="22" grpId="15" fill="hold">
                                  <p:stCondLst>
                                    <p:cond delay="0"/>
                                  </p:stCondLst>
                                  <p:iterate type="el" backwards="0">
                                    <p:tmAbs val="0"/>
                                  </p:iterate>
                                  <p:childTnLst>
                                    <p:set>
                                      <p:cBhvr>
                                        <p:cTn id="58" fill="hold"/>
                                        <p:tgtEl>
                                          <p:spTgt spid="189"/>
                                        </p:tgtEl>
                                        <p:attrNameLst>
                                          <p:attrName>style.visibility</p:attrName>
                                        </p:attrNameLst>
                                      </p:cBhvr>
                                      <p:to>
                                        <p:strVal val="visible"/>
                                      </p:to>
                                    </p:set>
                                    <p:animEffect filter="wipe(left)" transition="in">
                                      <p:cBhvr>
                                        <p:cTn id="59" dur="300"/>
                                        <p:tgtEl>
                                          <p:spTgt spid="189"/>
                                        </p:tgtEl>
                                      </p:cBhvr>
                                    </p:animEffect>
                                  </p:childTnLst>
                                </p:cTn>
                              </p:par>
                            </p:childTnLst>
                          </p:cTn>
                        </p:par>
                        <p:par>
                          <p:cTn id="60" fill="hold">
                            <p:stCondLst>
                              <p:cond delay="5100"/>
                            </p:stCondLst>
                            <p:childTnLst>
                              <p:par>
                                <p:cTn id="61" presetClass="entr" nodeType="afterEffect" presetSubtype="0" presetID="1" grpId="16" fill="hold">
                                  <p:stCondLst>
                                    <p:cond delay="0"/>
                                  </p:stCondLst>
                                  <p:iterate type="el" backwards="0">
                                    <p:tmAbs val="0"/>
                                  </p:iterate>
                                  <p:childTnLst>
                                    <p:set>
                                      <p:cBhvr>
                                        <p:cTn id="62" fill="hold"/>
                                        <p:tgtEl>
                                          <p:spTgt spid="169"/>
                                        </p:tgtEl>
                                        <p:attrNameLst>
                                          <p:attrName>style.visibility</p:attrName>
                                        </p:attrNameLst>
                                      </p:cBhvr>
                                      <p:to>
                                        <p:strVal val="visible"/>
                                      </p:to>
                                    </p:set>
                                  </p:childTnLst>
                                </p:cTn>
                              </p:par>
                            </p:childTnLst>
                          </p:cTn>
                        </p:par>
                        <p:par>
                          <p:cTn id="63" fill="hold">
                            <p:stCondLst>
                              <p:cond delay="5100"/>
                            </p:stCondLst>
                            <p:childTnLst>
                              <p:par>
                                <p:cTn id="64" presetClass="entr" nodeType="afterEffect" presetSubtype="8" presetID="22" grpId="17" fill="hold">
                                  <p:stCondLst>
                                    <p:cond delay="0"/>
                                  </p:stCondLst>
                                  <p:iterate type="el" backwards="0">
                                    <p:tmAbs val="0"/>
                                  </p:iterate>
                                  <p:childTnLst>
                                    <p:set>
                                      <p:cBhvr>
                                        <p:cTn id="65" fill="hold"/>
                                        <p:tgtEl>
                                          <p:spTgt spid="190"/>
                                        </p:tgtEl>
                                        <p:attrNameLst>
                                          <p:attrName>style.visibility</p:attrName>
                                        </p:attrNameLst>
                                      </p:cBhvr>
                                      <p:to>
                                        <p:strVal val="visible"/>
                                      </p:to>
                                    </p:set>
                                    <p:animEffect filter="wipe(left)" transition="in">
                                      <p:cBhvr>
                                        <p:cTn id="66" dur="300"/>
                                        <p:tgtEl>
                                          <p:spTgt spid="190"/>
                                        </p:tgtEl>
                                      </p:cBhvr>
                                    </p:animEffect>
                                  </p:childTnLst>
                                </p:cTn>
                              </p:par>
                            </p:childTnLst>
                          </p:cTn>
                        </p:par>
                        <p:par>
                          <p:cTn id="67" fill="hold">
                            <p:stCondLst>
                              <p:cond delay="5400"/>
                            </p:stCondLst>
                            <p:childTnLst>
                              <p:par>
                                <p:cTn id="68" presetClass="entr" nodeType="afterEffect" presetSubtype="0" presetID="1" grpId="18" fill="hold">
                                  <p:stCondLst>
                                    <p:cond delay="0"/>
                                  </p:stCondLst>
                                  <p:iterate type="el" backwards="0">
                                    <p:tmAbs val="0"/>
                                  </p:iterate>
                                  <p:childTnLst>
                                    <p:set>
                                      <p:cBhvr>
                                        <p:cTn id="69" fill="hold"/>
                                        <p:tgtEl>
                                          <p:spTgt spid="170"/>
                                        </p:tgtEl>
                                        <p:attrNameLst>
                                          <p:attrName>style.visibility</p:attrName>
                                        </p:attrNameLst>
                                      </p:cBhvr>
                                      <p:to>
                                        <p:strVal val="visible"/>
                                      </p:to>
                                    </p:set>
                                  </p:childTnLst>
                                </p:cTn>
                              </p:par>
                            </p:childTnLst>
                          </p:cTn>
                        </p:par>
                        <p:par>
                          <p:cTn id="70" fill="hold">
                            <p:stCondLst>
                              <p:cond delay="5400"/>
                            </p:stCondLst>
                            <p:childTnLst>
                              <p:par>
                                <p:cTn id="71" presetClass="entr" nodeType="afterEffect" presetSubtype="8" presetID="22" grpId="19" fill="hold">
                                  <p:stCondLst>
                                    <p:cond delay="0"/>
                                  </p:stCondLst>
                                  <p:iterate type="el" backwards="0">
                                    <p:tmAbs val="0"/>
                                  </p:iterate>
                                  <p:childTnLst>
                                    <p:set>
                                      <p:cBhvr>
                                        <p:cTn id="72" fill="hold"/>
                                        <p:tgtEl>
                                          <p:spTgt spid="191"/>
                                        </p:tgtEl>
                                        <p:attrNameLst>
                                          <p:attrName>style.visibility</p:attrName>
                                        </p:attrNameLst>
                                      </p:cBhvr>
                                      <p:to>
                                        <p:strVal val="visible"/>
                                      </p:to>
                                    </p:set>
                                    <p:animEffect filter="wipe(left)" transition="in">
                                      <p:cBhvr>
                                        <p:cTn id="73" dur="300"/>
                                        <p:tgtEl>
                                          <p:spTgt spid="191"/>
                                        </p:tgtEl>
                                      </p:cBhvr>
                                    </p:animEffect>
                                  </p:childTnLst>
                                </p:cTn>
                              </p:par>
                            </p:childTnLst>
                          </p:cTn>
                        </p:par>
                        <p:par>
                          <p:cTn id="74" fill="hold">
                            <p:stCondLst>
                              <p:cond delay="5700"/>
                            </p:stCondLst>
                            <p:childTnLst>
                              <p:par>
                                <p:cTn id="75" presetClass="entr" nodeType="afterEffect" presetSubtype="0" presetID="1" grpId="20" fill="hold">
                                  <p:stCondLst>
                                    <p:cond delay="0"/>
                                  </p:stCondLst>
                                  <p:iterate type="el" backwards="0">
                                    <p:tmAbs val="0"/>
                                  </p:iterate>
                                  <p:childTnLst>
                                    <p:set>
                                      <p:cBhvr>
                                        <p:cTn id="76" fill="hold"/>
                                        <p:tgtEl>
                                          <p:spTgt spid="171"/>
                                        </p:tgtEl>
                                        <p:attrNameLst>
                                          <p:attrName>style.visibility</p:attrName>
                                        </p:attrNameLst>
                                      </p:cBhvr>
                                      <p:to>
                                        <p:strVal val="visible"/>
                                      </p:to>
                                    </p:set>
                                  </p:childTnLst>
                                </p:cTn>
                              </p:par>
                            </p:childTnLst>
                          </p:cTn>
                        </p:par>
                        <p:par>
                          <p:cTn id="77" fill="hold">
                            <p:stCondLst>
                              <p:cond delay="5700"/>
                            </p:stCondLst>
                            <p:childTnLst>
                              <p:par>
                                <p:cTn id="78" presetClass="entr" nodeType="afterEffect" presetSubtype="8" presetID="22" grpId="21" fill="hold">
                                  <p:stCondLst>
                                    <p:cond delay="0"/>
                                  </p:stCondLst>
                                  <p:iterate type="el" backwards="0">
                                    <p:tmAbs val="0"/>
                                  </p:iterate>
                                  <p:childTnLst>
                                    <p:set>
                                      <p:cBhvr>
                                        <p:cTn id="79" fill="hold"/>
                                        <p:tgtEl>
                                          <p:spTgt spid="192"/>
                                        </p:tgtEl>
                                        <p:attrNameLst>
                                          <p:attrName>style.visibility</p:attrName>
                                        </p:attrNameLst>
                                      </p:cBhvr>
                                      <p:to>
                                        <p:strVal val="visible"/>
                                      </p:to>
                                    </p:set>
                                    <p:animEffect filter="wipe(left)" transition="in">
                                      <p:cBhvr>
                                        <p:cTn id="80" dur="300"/>
                                        <p:tgtEl>
                                          <p:spTgt spid="192"/>
                                        </p:tgtEl>
                                      </p:cBhvr>
                                    </p:animEffect>
                                  </p:childTnLst>
                                </p:cTn>
                              </p:par>
                            </p:childTnLst>
                          </p:cTn>
                        </p:par>
                        <p:par>
                          <p:cTn id="81" fill="hold">
                            <p:stCondLst>
                              <p:cond delay="6000"/>
                            </p:stCondLst>
                            <p:childTnLst>
                              <p:par>
                                <p:cTn id="82" presetClass="entr" nodeType="afterEffect" presetSubtype="0" presetID="1" grpId="22" fill="hold">
                                  <p:stCondLst>
                                    <p:cond delay="0"/>
                                  </p:stCondLst>
                                  <p:iterate type="el" backwards="0">
                                    <p:tmAbs val="0"/>
                                  </p:iterate>
                                  <p:childTnLst>
                                    <p:set>
                                      <p:cBhvr>
                                        <p:cTn id="83" fill="hold"/>
                                        <p:tgtEl>
                                          <p:spTgt spid="172"/>
                                        </p:tgtEl>
                                        <p:attrNameLst>
                                          <p:attrName>style.visibility</p:attrName>
                                        </p:attrNameLst>
                                      </p:cBhvr>
                                      <p:to>
                                        <p:strVal val="visible"/>
                                      </p:to>
                                    </p:set>
                                  </p:childTnLst>
                                </p:cTn>
                              </p:par>
                            </p:childTnLst>
                          </p:cTn>
                        </p:par>
                        <p:par>
                          <p:cTn id="84" fill="hold">
                            <p:stCondLst>
                              <p:cond delay="6000"/>
                            </p:stCondLst>
                            <p:childTnLst>
                              <p:par>
                                <p:cTn id="85" presetClass="entr" nodeType="afterEffect" presetSubtype="8" presetID="22" grpId="23" fill="hold">
                                  <p:stCondLst>
                                    <p:cond delay="0"/>
                                  </p:stCondLst>
                                  <p:iterate type="el" backwards="0">
                                    <p:tmAbs val="0"/>
                                  </p:iterate>
                                  <p:childTnLst>
                                    <p:set>
                                      <p:cBhvr>
                                        <p:cTn id="86" fill="hold"/>
                                        <p:tgtEl>
                                          <p:spTgt spid="193"/>
                                        </p:tgtEl>
                                        <p:attrNameLst>
                                          <p:attrName>style.visibility</p:attrName>
                                        </p:attrNameLst>
                                      </p:cBhvr>
                                      <p:to>
                                        <p:strVal val="visible"/>
                                      </p:to>
                                    </p:set>
                                    <p:animEffect filter="wipe(left)" transition="in">
                                      <p:cBhvr>
                                        <p:cTn id="87" dur="300"/>
                                        <p:tgtEl>
                                          <p:spTgt spid="193"/>
                                        </p:tgtEl>
                                      </p:cBhvr>
                                    </p:animEffect>
                                  </p:childTnLst>
                                </p:cTn>
                              </p:par>
                            </p:childTnLst>
                          </p:cTn>
                        </p:par>
                        <p:par>
                          <p:cTn id="88" fill="hold">
                            <p:stCondLst>
                              <p:cond delay="6300"/>
                            </p:stCondLst>
                            <p:childTnLst>
                              <p:par>
                                <p:cTn id="89" presetClass="entr" nodeType="afterEffect" presetSubtype="0" presetID="1" grpId="24" fill="hold">
                                  <p:stCondLst>
                                    <p:cond delay="0"/>
                                  </p:stCondLst>
                                  <p:iterate type="el" backwards="0">
                                    <p:tmAbs val="0"/>
                                  </p:iterate>
                                  <p:childTnLst>
                                    <p:set>
                                      <p:cBhvr>
                                        <p:cTn id="90" fill="hold"/>
                                        <p:tgtEl>
                                          <p:spTgt spid="173"/>
                                        </p:tgtEl>
                                        <p:attrNameLst>
                                          <p:attrName>style.visibility</p:attrName>
                                        </p:attrNameLst>
                                      </p:cBhvr>
                                      <p:to>
                                        <p:strVal val="visible"/>
                                      </p:to>
                                    </p:set>
                                  </p:childTnLst>
                                </p:cTn>
                              </p:par>
                            </p:childTnLst>
                          </p:cTn>
                        </p:par>
                        <p:par>
                          <p:cTn id="91" fill="hold">
                            <p:stCondLst>
                              <p:cond delay="6300"/>
                            </p:stCondLst>
                            <p:childTnLst>
                              <p:par>
                                <p:cTn id="92" presetClass="entr" nodeType="afterEffect" presetSubtype="2" presetID="22" grpId="25" fill="hold">
                                  <p:stCondLst>
                                    <p:cond delay="0"/>
                                  </p:stCondLst>
                                  <p:iterate type="el" backwards="0">
                                    <p:tmAbs val="0"/>
                                  </p:iterate>
                                  <p:childTnLst>
                                    <p:set>
                                      <p:cBhvr>
                                        <p:cTn id="93" fill="hold"/>
                                        <p:tgtEl>
                                          <p:spTgt spid="194"/>
                                        </p:tgtEl>
                                        <p:attrNameLst>
                                          <p:attrName>style.visibility</p:attrName>
                                        </p:attrNameLst>
                                      </p:cBhvr>
                                      <p:to>
                                        <p:strVal val="visible"/>
                                      </p:to>
                                    </p:set>
                                    <p:animEffect filter="wipe(right)" transition="in">
                                      <p:cBhvr>
                                        <p:cTn id="94" dur="300"/>
                                        <p:tgtEl>
                                          <p:spTgt spid="194"/>
                                        </p:tgtEl>
                                      </p:cBhvr>
                                    </p:animEffect>
                                  </p:childTnLst>
                                </p:cTn>
                              </p:par>
                            </p:childTnLst>
                          </p:cTn>
                        </p:par>
                        <p:par>
                          <p:cTn id="95" fill="hold">
                            <p:stCondLst>
                              <p:cond delay="6600"/>
                            </p:stCondLst>
                            <p:childTnLst>
                              <p:par>
                                <p:cTn id="96" presetClass="entr" nodeType="afterEffect" presetSubtype="0" presetID="1" grpId="26" fill="hold">
                                  <p:stCondLst>
                                    <p:cond delay="0"/>
                                  </p:stCondLst>
                                  <p:iterate type="el" backwards="0">
                                    <p:tmAbs val="0"/>
                                  </p:iterate>
                                  <p:childTnLst>
                                    <p:set>
                                      <p:cBhvr>
                                        <p:cTn id="97" fill="hold"/>
                                        <p:tgtEl>
                                          <p:spTgt spid="174"/>
                                        </p:tgtEl>
                                        <p:attrNameLst>
                                          <p:attrName>style.visibility</p:attrName>
                                        </p:attrNameLst>
                                      </p:cBhvr>
                                      <p:to>
                                        <p:strVal val="visible"/>
                                      </p:to>
                                    </p:set>
                                  </p:childTnLst>
                                </p:cTn>
                              </p:par>
                            </p:childTnLst>
                          </p:cTn>
                        </p:par>
                        <p:par>
                          <p:cTn id="98" fill="hold">
                            <p:stCondLst>
                              <p:cond delay="6600"/>
                            </p:stCondLst>
                            <p:childTnLst>
                              <p:par>
                                <p:cTn id="99" presetClass="entr" nodeType="afterEffect" presetSubtype="2" presetID="22" grpId="27" fill="hold">
                                  <p:stCondLst>
                                    <p:cond delay="0"/>
                                  </p:stCondLst>
                                  <p:iterate type="el" backwards="0">
                                    <p:tmAbs val="0"/>
                                  </p:iterate>
                                  <p:childTnLst>
                                    <p:set>
                                      <p:cBhvr>
                                        <p:cTn id="100" fill="hold"/>
                                        <p:tgtEl>
                                          <p:spTgt spid="195"/>
                                        </p:tgtEl>
                                        <p:attrNameLst>
                                          <p:attrName>style.visibility</p:attrName>
                                        </p:attrNameLst>
                                      </p:cBhvr>
                                      <p:to>
                                        <p:strVal val="visible"/>
                                      </p:to>
                                    </p:set>
                                    <p:animEffect filter="wipe(right)" transition="in">
                                      <p:cBhvr>
                                        <p:cTn id="101" dur="300"/>
                                        <p:tgtEl>
                                          <p:spTgt spid="195"/>
                                        </p:tgtEl>
                                      </p:cBhvr>
                                    </p:animEffect>
                                  </p:childTnLst>
                                </p:cTn>
                              </p:par>
                            </p:childTnLst>
                          </p:cTn>
                        </p:par>
                        <p:par>
                          <p:cTn id="102" fill="hold">
                            <p:stCondLst>
                              <p:cond delay="6900"/>
                            </p:stCondLst>
                            <p:childTnLst>
                              <p:par>
                                <p:cTn id="103" presetClass="entr" nodeType="afterEffect" presetSubtype="0" presetID="1" grpId="28" fill="hold">
                                  <p:stCondLst>
                                    <p:cond delay="0"/>
                                  </p:stCondLst>
                                  <p:iterate type="el" backwards="0">
                                    <p:tmAbs val="0"/>
                                  </p:iterate>
                                  <p:childTnLst>
                                    <p:set>
                                      <p:cBhvr>
                                        <p:cTn id="104" fill="hold"/>
                                        <p:tgtEl>
                                          <p:spTgt spid="175"/>
                                        </p:tgtEl>
                                        <p:attrNameLst>
                                          <p:attrName>style.visibility</p:attrName>
                                        </p:attrNameLst>
                                      </p:cBhvr>
                                      <p:to>
                                        <p:strVal val="visible"/>
                                      </p:to>
                                    </p:set>
                                  </p:childTnLst>
                                </p:cTn>
                              </p:par>
                            </p:childTnLst>
                          </p:cTn>
                        </p:par>
                        <p:par>
                          <p:cTn id="105" fill="hold">
                            <p:stCondLst>
                              <p:cond delay="6900"/>
                            </p:stCondLst>
                            <p:childTnLst>
                              <p:par>
                                <p:cTn id="106" presetClass="entr" nodeType="afterEffect" presetSubtype="2" presetID="22" grpId="29" fill="hold">
                                  <p:stCondLst>
                                    <p:cond delay="0"/>
                                  </p:stCondLst>
                                  <p:iterate type="el" backwards="0">
                                    <p:tmAbs val="0"/>
                                  </p:iterate>
                                  <p:childTnLst>
                                    <p:set>
                                      <p:cBhvr>
                                        <p:cTn id="107" fill="hold"/>
                                        <p:tgtEl>
                                          <p:spTgt spid="196"/>
                                        </p:tgtEl>
                                        <p:attrNameLst>
                                          <p:attrName>style.visibility</p:attrName>
                                        </p:attrNameLst>
                                      </p:cBhvr>
                                      <p:to>
                                        <p:strVal val="visible"/>
                                      </p:to>
                                    </p:set>
                                    <p:animEffect filter="wipe(right)" transition="in">
                                      <p:cBhvr>
                                        <p:cTn id="108" dur="300"/>
                                        <p:tgtEl>
                                          <p:spTgt spid="196"/>
                                        </p:tgtEl>
                                      </p:cBhvr>
                                    </p:animEffect>
                                  </p:childTnLst>
                                </p:cTn>
                              </p:par>
                            </p:childTnLst>
                          </p:cTn>
                        </p:par>
                        <p:par>
                          <p:cTn id="109" fill="hold">
                            <p:stCondLst>
                              <p:cond delay="7200"/>
                            </p:stCondLst>
                            <p:childTnLst>
                              <p:par>
                                <p:cTn id="110" presetClass="entr" nodeType="afterEffect" presetSubtype="0" presetID="1" grpId="30" fill="hold">
                                  <p:stCondLst>
                                    <p:cond delay="0"/>
                                  </p:stCondLst>
                                  <p:iterate type="el" backwards="0">
                                    <p:tmAbs val="0"/>
                                  </p:iterate>
                                  <p:childTnLst>
                                    <p:set>
                                      <p:cBhvr>
                                        <p:cTn id="111" fill="hold"/>
                                        <p:tgtEl>
                                          <p:spTgt spid="176"/>
                                        </p:tgtEl>
                                        <p:attrNameLst>
                                          <p:attrName>style.visibility</p:attrName>
                                        </p:attrNameLst>
                                      </p:cBhvr>
                                      <p:to>
                                        <p:strVal val="visible"/>
                                      </p:to>
                                    </p:set>
                                  </p:childTnLst>
                                </p:cTn>
                              </p:par>
                            </p:childTnLst>
                          </p:cTn>
                        </p:par>
                        <p:par>
                          <p:cTn id="112" fill="hold">
                            <p:stCondLst>
                              <p:cond delay="7200"/>
                            </p:stCondLst>
                            <p:childTnLst>
                              <p:par>
                                <p:cTn id="113" presetClass="entr" nodeType="afterEffect" presetSubtype="2" presetID="22" grpId="31" fill="hold">
                                  <p:stCondLst>
                                    <p:cond delay="0"/>
                                  </p:stCondLst>
                                  <p:iterate type="el" backwards="0">
                                    <p:tmAbs val="0"/>
                                  </p:iterate>
                                  <p:childTnLst>
                                    <p:set>
                                      <p:cBhvr>
                                        <p:cTn id="114" fill="hold"/>
                                        <p:tgtEl>
                                          <p:spTgt spid="197"/>
                                        </p:tgtEl>
                                        <p:attrNameLst>
                                          <p:attrName>style.visibility</p:attrName>
                                        </p:attrNameLst>
                                      </p:cBhvr>
                                      <p:to>
                                        <p:strVal val="visible"/>
                                      </p:to>
                                    </p:set>
                                    <p:animEffect filter="wipe(right)" transition="in">
                                      <p:cBhvr>
                                        <p:cTn id="115" dur="300"/>
                                        <p:tgtEl>
                                          <p:spTgt spid="197"/>
                                        </p:tgtEl>
                                      </p:cBhvr>
                                    </p:animEffect>
                                  </p:childTnLst>
                                </p:cTn>
                              </p:par>
                            </p:childTnLst>
                          </p:cTn>
                        </p:par>
                        <p:par>
                          <p:cTn id="116" fill="hold">
                            <p:stCondLst>
                              <p:cond delay="7500"/>
                            </p:stCondLst>
                            <p:childTnLst>
                              <p:par>
                                <p:cTn id="117" presetClass="entr" nodeType="afterEffect" presetSubtype="0" presetID="1" grpId="32" fill="hold">
                                  <p:stCondLst>
                                    <p:cond delay="0"/>
                                  </p:stCondLst>
                                  <p:iterate type="el" backwards="0">
                                    <p:tmAbs val="0"/>
                                  </p:iterate>
                                  <p:childTnLst>
                                    <p:set>
                                      <p:cBhvr>
                                        <p:cTn id="118" fill="hold"/>
                                        <p:tgtEl>
                                          <p:spTgt spid="177"/>
                                        </p:tgtEl>
                                        <p:attrNameLst>
                                          <p:attrName>style.visibility</p:attrName>
                                        </p:attrNameLst>
                                      </p:cBhvr>
                                      <p:to>
                                        <p:strVal val="visible"/>
                                      </p:to>
                                    </p:set>
                                  </p:childTnLst>
                                </p:cTn>
                              </p:par>
                            </p:childTnLst>
                          </p:cTn>
                        </p:par>
                        <p:par>
                          <p:cTn id="119" fill="hold">
                            <p:stCondLst>
                              <p:cond delay="7500"/>
                            </p:stCondLst>
                            <p:childTnLst>
                              <p:par>
                                <p:cTn id="120" presetClass="entr" nodeType="afterEffect" presetSubtype="2" presetID="22" grpId="33" fill="hold">
                                  <p:stCondLst>
                                    <p:cond delay="0"/>
                                  </p:stCondLst>
                                  <p:iterate type="el" backwards="0">
                                    <p:tmAbs val="0"/>
                                  </p:iterate>
                                  <p:childTnLst>
                                    <p:set>
                                      <p:cBhvr>
                                        <p:cTn id="121" fill="hold"/>
                                        <p:tgtEl>
                                          <p:spTgt spid="198"/>
                                        </p:tgtEl>
                                        <p:attrNameLst>
                                          <p:attrName>style.visibility</p:attrName>
                                        </p:attrNameLst>
                                      </p:cBhvr>
                                      <p:to>
                                        <p:strVal val="visible"/>
                                      </p:to>
                                    </p:set>
                                    <p:animEffect filter="wipe(right)" transition="in">
                                      <p:cBhvr>
                                        <p:cTn id="122" dur="300"/>
                                        <p:tgtEl>
                                          <p:spTgt spid="198"/>
                                        </p:tgtEl>
                                      </p:cBhvr>
                                    </p:animEffect>
                                  </p:childTnLst>
                                </p:cTn>
                              </p:par>
                            </p:childTnLst>
                          </p:cTn>
                        </p:par>
                        <p:par>
                          <p:cTn id="123" fill="hold">
                            <p:stCondLst>
                              <p:cond delay="7800"/>
                            </p:stCondLst>
                            <p:childTnLst>
                              <p:par>
                                <p:cTn id="124" presetClass="entr" nodeType="afterEffect" presetSubtype="0" presetID="1" grpId="34" fill="hold">
                                  <p:stCondLst>
                                    <p:cond delay="0"/>
                                  </p:stCondLst>
                                  <p:iterate type="el" backwards="0">
                                    <p:tmAbs val="0"/>
                                  </p:iterate>
                                  <p:childTnLst>
                                    <p:set>
                                      <p:cBhvr>
                                        <p:cTn id="125" fill="hold"/>
                                        <p:tgtEl>
                                          <p:spTgt spid="178"/>
                                        </p:tgtEl>
                                        <p:attrNameLst>
                                          <p:attrName>style.visibility</p:attrName>
                                        </p:attrNameLst>
                                      </p:cBhvr>
                                      <p:to>
                                        <p:strVal val="visible"/>
                                      </p:to>
                                    </p:set>
                                  </p:childTnLst>
                                </p:cTn>
                              </p:par>
                            </p:childTnLst>
                          </p:cTn>
                        </p:par>
                        <p:par>
                          <p:cTn id="126" fill="hold">
                            <p:stCondLst>
                              <p:cond delay="7800"/>
                            </p:stCondLst>
                            <p:childTnLst>
                              <p:par>
                                <p:cTn id="127" presetClass="entr" nodeType="afterEffect" presetSubtype="2" presetID="22" grpId="35" fill="hold">
                                  <p:stCondLst>
                                    <p:cond delay="0"/>
                                  </p:stCondLst>
                                  <p:iterate type="el" backwards="0">
                                    <p:tmAbs val="0"/>
                                  </p:iterate>
                                  <p:childTnLst>
                                    <p:set>
                                      <p:cBhvr>
                                        <p:cTn id="128" fill="hold"/>
                                        <p:tgtEl>
                                          <p:spTgt spid="199"/>
                                        </p:tgtEl>
                                        <p:attrNameLst>
                                          <p:attrName>style.visibility</p:attrName>
                                        </p:attrNameLst>
                                      </p:cBhvr>
                                      <p:to>
                                        <p:strVal val="visible"/>
                                      </p:to>
                                    </p:set>
                                    <p:animEffect filter="wipe(right)" transition="in">
                                      <p:cBhvr>
                                        <p:cTn id="129" dur="300"/>
                                        <p:tgtEl>
                                          <p:spTgt spid="199"/>
                                        </p:tgtEl>
                                      </p:cBhvr>
                                    </p:animEffect>
                                  </p:childTnLst>
                                </p:cTn>
                              </p:par>
                            </p:childTnLst>
                          </p:cTn>
                        </p:par>
                        <p:par>
                          <p:cTn id="130" fill="hold">
                            <p:stCondLst>
                              <p:cond delay="8100"/>
                            </p:stCondLst>
                            <p:childTnLst>
                              <p:par>
                                <p:cTn id="131" presetClass="entr" nodeType="afterEffect" presetSubtype="0" presetID="1" grpId="36" fill="hold">
                                  <p:stCondLst>
                                    <p:cond delay="0"/>
                                  </p:stCondLst>
                                  <p:iterate type="el" backwards="0">
                                    <p:tmAbs val="0"/>
                                  </p:iterate>
                                  <p:childTnLst>
                                    <p:set>
                                      <p:cBhvr>
                                        <p:cTn id="132" fill="hold"/>
                                        <p:tgtEl>
                                          <p:spTgt spid="179"/>
                                        </p:tgtEl>
                                        <p:attrNameLst>
                                          <p:attrName>style.visibility</p:attrName>
                                        </p:attrNameLst>
                                      </p:cBhvr>
                                      <p:to>
                                        <p:strVal val="visible"/>
                                      </p:to>
                                    </p:set>
                                  </p:childTnLst>
                                </p:cTn>
                              </p:par>
                            </p:childTnLst>
                          </p:cTn>
                        </p:par>
                        <p:par>
                          <p:cTn id="133" fill="hold">
                            <p:stCondLst>
                              <p:cond delay="8100"/>
                            </p:stCondLst>
                            <p:childTnLst>
                              <p:par>
                                <p:cTn id="134" presetClass="entr" nodeType="afterEffect" presetSubtype="2" presetID="22" grpId="37" fill="hold">
                                  <p:stCondLst>
                                    <p:cond delay="0"/>
                                  </p:stCondLst>
                                  <p:iterate type="el" backwards="0">
                                    <p:tmAbs val="0"/>
                                  </p:iterate>
                                  <p:childTnLst>
                                    <p:set>
                                      <p:cBhvr>
                                        <p:cTn id="135" fill="hold"/>
                                        <p:tgtEl>
                                          <p:spTgt spid="200"/>
                                        </p:tgtEl>
                                        <p:attrNameLst>
                                          <p:attrName>style.visibility</p:attrName>
                                        </p:attrNameLst>
                                      </p:cBhvr>
                                      <p:to>
                                        <p:strVal val="visible"/>
                                      </p:to>
                                    </p:set>
                                    <p:animEffect filter="wipe(right)" transition="in">
                                      <p:cBhvr>
                                        <p:cTn id="136" dur="300"/>
                                        <p:tgtEl>
                                          <p:spTgt spid="200"/>
                                        </p:tgtEl>
                                      </p:cBhvr>
                                    </p:animEffect>
                                  </p:childTnLst>
                                </p:cTn>
                              </p:par>
                            </p:childTnLst>
                          </p:cTn>
                        </p:par>
                        <p:par>
                          <p:cTn id="137" fill="hold">
                            <p:stCondLst>
                              <p:cond delay="8400"/>
                            </p:stCondLst>
                            <p:childTnLst>
                              <p:par>
                                <p:cTn id="138" presetClass="entr" nodeType="afterEffect" presetSubtype="0" presetID="1" grpId="38" fill="hold">
                                  <p:stCondLst>
                                    <p:cond delay="0"/>
                                  </p:stCondLst>
                                  <p:iterate type="el" backwards="0">
                                    <p:tmAbs val="0"/>
                                  </p:iterate>
                                  <p:childTnLst>
                                    <p:set>
                                      <p:cBhvr>
                                        <p:cTn id="139" fill="hold"/>
                                        <p:tgtEl>
                                          <p:spTgt spid="180"/>
                                        </p:tgtEl>
                                        <p:attrNameLst>
                                          <p:attrName>style.visibility</p:attrName>
                                        </p:attrNameLst>
                                      </p:cBhvr>
                                      <p:to>
                                        <p:strVal val="visible"/>
                                      </p:to>
                                    </p:set>
                                  </p:childTnLst>
                                </p:cTn>
                              </p:par>
                            </p:childTnLst>
                          </p:cTn>
                        </p:par>
                        <p:par>
                          <p:cTn id="140" fill="hold">
                            <p:stCondLst>
                              <p:cond delay="8400"/>
                            </p:stCondLst>
                            <p:childTnLst>
                              <p:par>
                                <p:cTn id="141" presetClass="entr" nodeType="afterEffect" presetSubtype="2" presetID="22" grpId="39" fill="hold">
                                  <p:stCondLst>
                                    <p:cond delay="0"/>
                                  </p:stCondLst>
                                  <p:iterate type="el" backwards="0">
                                    <p:tmAbs val="0"/>
                                  </p:iterate>
                                  <p:childTnLst>
                                    <p:set>
                                      <p:cBhvr>
                                        <p:cTn id="142" fill="hold"/>
                                        <p:tgtEl>
                                          <p:spTgt spid="201"/>
                                        </p:tgtEl>
                                        <p:attrNameLst>
                                          <p:attrName>style.visibility</p:attrName>
                                        </p:attrNameLst>
                                      </p:cBhvr>
                                      <p:to>
                                        <p:strVal val="visible"/>
                                      </p:to>
                                    </p:set>
                                    <p:animEffect filter="wipe(right)" transition="in">
                                      <p:cBhvr>
                                        <p:cTn id="143" dur="300"/>
                                        <p:tgtEl>
                                          <p:spTgt spid="201"/>
                                        </p:tgtEl>
                                      </p:cBhvr>
                                    </p:animEffect>
                                  </p:childTnLst>
                                </p:cTn>
                              </p:par>
                            </p:childTnLst>
                          </p:cTn>
                        </p:par>
                        <p:par>
                          <p:cTn id="144" fill="hold">
                            <p:stCondLst>
                              <p:cond delay="8700"/>
                            </p:stCondLst>
                            <p:childTnLst>
                              <p:par>
                                <p:cTn id="145" presetClass="entr" nodeType="afterEffect" presetSubtype="0" presetID="1" grpId="40" fill="hold">
                                  <p:stCondLst>
                                    <p:cond delay="0"/>
                                  </p:stCondLst>
                                  <p:iterate type="el" backwards="0">
                                    <p:tmAbs val="0"/>
                                  </p:iterate>
                                  <p:childTnLst>
                                    <p:set>
                                      <p:cBhvr>
                                        <p:cTn id="146" fill="hold"/>
                                        <p:tgtEl>
                                          <p:spTgt spid="181"/>
                                        </p:tgtEl>
                                        <p:attrNameLst>
                                          <p:attrName>style.visibility</p:attrName>
                                        </p:attrNameLst>
                                      </p:cBhvr>
                                      <p:to>
                                        <p:strVal val="visible"/>
                                      </p:to>
                                    </p:set>
                                  </p:childTnLst>
                                </p:cTn>
                              </p:par>
                            </p:childTnLst>
                          </p:cTn>
                        </p:par>
                        <p:par>
                          <p:cTn id="147" fill="hold">
                            <p:stCondLst>
                              <p:cond delay="8700"/>
                            </p:stCondLst>
                            <p:childTnLst>
                              <p:par>
                                <p:cTn id="148" presetClass="entr" nodeType="afterEffect" presetSubtype="2" presetID="22" grpId="41" fill="hold">
                                  <p:stCondLst>
                                    <p:cond delay="0"/>
                                  </p:stCondLst>
                                  <p:iterate type="el" backwards="0">
                                    <p:tmAbs val="0"/>
                                  </p:iterate>
                                  <p:childTnLst>
                                    <p:set>
                                      <p:cBhvr>
                                        <p:cTn id="149" fill="hold"/>
                                        <p:tgtEl>
                                          <p:spTgt spid="202"/>
                                        </p:tgtEl>
                                        <p:attrNameLst>
                                          <p:attrName>style.visibility</p:attrName>
                                        </p:attrNameLst>
                                      </p:cBhvr>
                                      <p:to>
                                        <p:strVal val="visible"/>
                                      </p:to>
                                    </p:set>
                                    <p:animEffect filter="wipe(right)" transition="in">
                                      <p:cBhvr>
                                        <p:cTn id="150" dur="300"/>
                                        <p:tgtEl>
                                          <p:spTgt spid="202"/>
                                        </p:tgtEl>
                                      </p:cBhvr>
                                    </p:animEffect>
                                  </p:childTnLst>
                                </p:cTn>
                              </p:par>
                            </p:childTnLst>
                          </p:cTn>
                        </p:par>
                        <p:par>
                          <p:cTn id="151" fill="hold">
                            <p:stCondLst>
                              <p:cond delay="9000"/>
                            </p:stCondLst>
                            <p:childTnLst>
                              <p:par>
                                <p:cTn id="152" presetClass="entr" nodeType="afterEffect" presetSubtype="0" presetID="1" grpId="42" fill="hold">
                                  <p:stCondLst>
                                    <p:cond delay="0"/>
                                  </p:stCondLst>
                                  <p:iterate type="el" backwards="0">
                                    <p:tmAbs val="0"/>
                                  </p:iterate>
                                  <p:childTnLst>
                                    <p:set>
                                      <p:cBhvr>
                                        <p:cTn id="153" fill="hold"/>
                                        <p:tgtEl>
                                          <p:spTgt spid="182"/>
                                        </p:tgtEl>
                                        <p:attrNameLst>
                                          <p:attrName>style.visibility</p:attrName>
                                        </p:attrNameLst>
                                      </p:cBhvr>
                                      <p:to>
                                        <p:strVal val="visible"/>
                                      </p:to>
                                    </p:set>
                                  </p:childTnLst>
                                </p:cTn>
                              </p:par>
                            </p:childTnLst>
                          </p:cTn>
                        </p:par>
                        <p:par>
                          <p:cTn id="154" fill="hold">
                            <p:stCondLst>
                              <p:cond delay="9000"/>
                            </p:stCondLst>
                            <p:childTnLst>
                              <p:par>
                                <p:cTn id="155" presetClass="entr" nodeType="afterEffect" presetSubtype="2" presetID="22" grpId="43" fill="hold">
                                  <p:stCondLst>
                                    <p:cond delay="0"/>
                                  </p:stCondLst>
                                  <p:iterate type="el" backwards="0">
                                    <p:tmAbs val="0"/>
                                  </p:iterate>
                                  <p:childTnLst>
                                    <p:set>
                                      <p:cBhvr>
                                        <p:cTn id="156" fill="hold"/>
                                        <p:tgtEl>
                                          <p:spTgt spid="203"/>
                                        </p:tgtEl>
                                        <p:attrNameLst>
                                          <p:attrName>style.visibility</p:attrName>
                                        </p:attrNameLst>
                                      </p:cBhvr>
                                      <p:to>
                                        <p:strVal val="visible"/>
                                      </p:to>
                                    </p:set>
                                    <p:animEffect filter="wipe(right)" transition="in">
                                      <p:cBhvr>
                                        <p:cTn id="157" dur="300"/>
                                        <p:tgtEl>
                                          <p:spTgt spid="203"/>
                                        </p:tgtEl>
                                      </p:cBhvr>
                                    </p:animEffect>
                                  </p:childTnLst>
                                </p:cTn>
                              </p:par>
                            </p:childTnLst>
                          </p:cTn>
                        </p:par>
                      </p:childTnLst>
                    </p:cTn>
                  </p:par>
                  <p:par>
                    <p:cTn id="158" fill="hold">
                      <p:stCondLst>
                        <p:cond delay="indefinite"/>
                      </p:stCondLst>
                      <p:childTnLst>
                        <p:par>
                          <p:cTn id="159" fill="hold">
                            <p:stCondLst>
                              <p:cond delay="0"/>
                            </p:stCondLst>
                            <p:childTnLst>
                              <p:par>
                                <p:cTn id="160" presetClass="entr" nodeType="clickEffect" presetSubtype="1" presetID="2" grpId="44" fill="hold">
                                  <p:stCondLst>
                                    <p:cond delay="0"/>
                                  </p:stCondLst>
                                  <p:iterate type="el" backwards="0">
                                    <p:tmAbs val="0"/>
                                  </p:iterate>
                                  <p:childTnLst>
                                    <p:set>
                                      <p:cBhvr>
                                        <p:cTn id="161" fill="hold"/>
                                        <p:tgtEl>
                                          <p:spTgt spid="206"/>
                                        </p:tgtEl>
                                        <p:attrNameLst>
                                          <p:attrName>style.visibility</p:attrName>
                                        </p:attrNameLst>
                                      </p:cBhvr>
                                      <p:to>
                                        <p:strVal val="visible"/>
                                      </p:to>
                                    </p:set>
                                    <p:anim calcmode="lin" valueType="num">
                                      <p:cBhvr>
                                        <p:cTn id="162" dur="1500" fill="hold"/>
                                        <p:tgtEl>
                                          <p:spTgt spid="206"/>
                                        </p:tgtEl>
                                        <p:attrNameLst>
                                          <p:attrName>ppt_x</p:attrName>
                                        </p:attrNameLst>
                                      </p:cBhvr>
                                      <p:tavLst>
                                        <p:tav tm="0">
                                          <p:val>
                                            <p:strVal val="#ppt_x"/>
                                          </p:val>
                                        </p:tav>
                                        <p:tav tm="100000">
                                          <p:val>
                                            <p:strVal val="#ppt_x"/>
                                          </p:val>
                                        </p:tav>
                                      </p:tavLst>
                                    </p:anim>
                                    <p:anim calcmode="lin" valueType="num">
                                      <p:cBhvr>
                                        <p:cTn id="163" dur="1500" fill="hold"/>
                                        <p:tgtEl>
                                          <p:spTgt spid="2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8" grpId="13"/>
      <p:bldP build="whole" bldLvl="1" animBg="1" rev="0" advAuto="0" spid="197" grpId="31"/>
      <p:bldP build="whole" bldLvl="1" animBg="1" rev="0" advAuto="0" spid="203" grpId="43"/>
      <p:bldP build="whole" bldLvl="1" animBg="1" rev="0" advAuto="0" spid="186" grpId="9"/>
      <p:bldP build="whole" bldLvl="1" animBg="1" rev="0" advAuto="0" spid="168" grpId="14"/>
      <p:bldP build="whole" bldLvl="1" animBg="1" rev="0" advAuto="0" spid="184" grpId="5"/>
      <p:bldP build="whole" bldLvl="1" animBg="1" rev="0" advAuto="0" spid="173" grpId="24"/>
      <p:bldP build="whole" bldLvl="1" animBg="1" rev="0" advAuto="0" spid="198" grpId="33"/>
      <p:bldP build="whole" bldLvl="1" animBg="1" rev="0" advAuto="0" spid="169" grpId="16"/>
      <p:bldP build="whole" bldLvl="1" animBg="1" rev="0" advAuto="0" spid="166" grpId="10"/>
      <p:bldP build="whole" bldLvl="1" animBg="1" rev="0" advAuto="0" spid="176" grpId="30"/>
      <p:bldP build="whole" bldLvl="1" animBg="1" rev="0" advAuto="0" spid="190" grpId="17"/>
      <p:bldP build="whole" bldLvl="1" animBg="1" rev="0" advAuto="0" spid="199" grpId="35"/>
      <p:bldP build="whole" bldLvl="1" animBg="1" rev="0" advAuto="0" spid="206" grpId="44"/>
      <p:bldP build="whole" bldLvl="1" animBg="1" rev="0" advAuto="0" spid="174" grpId="26"/>
      <p:bldP build="whole" bldLvl="1" animBg="1" rev="0" advAuto="0" spid="162" grpId="2"/>
      <p:bldP build="whole" bldLvl="1" animBg="1" rev="0" advAuto="0" spid="181" grpId="40"/>
      <p:bldP build="whole" bldLvl="1" animBg="1" rev="0" advAuto="0" spid="179" grpId="36"/>
      <p:bldP build="whole" bldLvl="1" animBg="1" rev="0" advAuto="0" spid="200" grpId="37"/>
      <p:bldP build="whole" bldLvl="1" animBg="1" rev="0" advAuto="0" spid="164" grpId="6"/>
      <p:bldP build="whole" bldLvl="1" animBg="1" rev="0" advAuto="0" spid="178" grpId="34"/>
      <p:bldP build="whole" bldLvl="1" animBg="1" rev="0" advAuto="0" spid="183" grpId="3"/>
      <p:bldP build="whole" bldLvl="1" animBg="1" rev="0" advAuto="0" spid="194" grpId="25"/>
      <p:bldP build="whole" bldLvl="1" animBg="1" rev="0" advAuto="0" spid="191" grpId="19"/>
      <p:bldP build="whole" bldLvl="1" animBg="1" rev="0" advAuto="0" spid="185" grpId="7"/>
      <p:bldP build="whole" bldLvl="1" animBg="1" rev="0" advAuto="0" spid="187" grpId="11"/>
      <p:bldP build="whole" bldLvl="1" animBg="1" rev="0" advAuto="0" spid="163" grpId="4"/>
      <p:bldP build="whole" bldLvl="1" animBg="1" rev="0" advAuto="0" spid="175" grpId="28"/>
      <p:bldP build="whole" bldLvl="1" animBg="1" rev="0" advAuto="0" spid="193" grpId="23"/>
      <p:bldP build="whole" bldLvl="1" animBg="1" rev="0" advAuto="0" spid="205" grpId="1"/>
      <p:bldP build="whole" bldLvl="1" animBg="1" rev="0" advAuto="0" spid="201" grpId="39"/>
      <p:bldP build="whole" bldLvl="1" animBg="1" rev="0" advAuto="0" spid="195" grpId="27"/>
      <p:bldP build="whole" bldLvl="1" animBg="1" rev="0" advAuto="0" spid="167" grpId="12"/>
      <p:bldP build="whole" bldLvl="1" animBg="1" rev="0" advAuto="0" spid="192" grpId="21"/>
      <p:bldP build="whole" bldLvl="1" animBg="1" rev="0" advAuto="0" spid="202" grpId="41"/>
      <p:bldP build="whole" bldLvl="1" animBg="1" rev="0" advAuto="0" spid="177" grpId="32"/>
      <p:bldP build="whole" bldLvl="1" animBg="1" rev="0" advAuto="0" spid="196" grpId="29"/>
      <p:bldP build="whole" bldLvl="1" animBg="1" rev="0" advAuto="0" spid="171" grpId="20"/>
      <p:bldP build="whole" bldLvl="1" animBg="1" rev="0" advAuto="0" spid="189" grpId="15"/>
      <p:bldP build="whole" bldLvl="1" animBg="1" rev="0" advAuto="0" spid="165" grpId="8"/>
      <p:bldP build="whole" bldLvl="1" animBg="1" rev="0" advAuto="0" spid="172" grpId="22"/>
      <p:bldP build="whole" bldLvl="1" animBg="1" rev="0" advAuto="0" spid="180" grpId="38"/>
      <p:bldP build="whole" bldLvl="1" animBg="1" rev="0" advAuto="0" spid="170" grpId="18"/>
      <p:bldP build="whole" bldLvl="1" animBg="1" rev="0" advAuto="0" spid="182" grpId="4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1500966601120.jpg" descr="1500966601120.jpg"/>
          <p:cNvPicPr>
            <a:picLocks noChangeAspect="1"/>
          </p:cNvPicPr>
          <p:nvPr/>
        </p:nvPicPr>
        <p:blipFill>
          <a:blip r:embed="rId2">
            <a:extLst/>
          </a:blip>
          <a:stretch>
            <a:fillRect/>
          </a:stretch>
        </p:blipFill>
        <p:spPr>
          <a:xfrm>
            <a:off x="1471286" y="2066993"/>
            <a:ext cx="21441428" cy="11149542"/>
          </a:xfrm>
          <a:prstGeom prst="rect">
            <a:avLst/>
          </a:prstGeom>
          <a:ln w="12700">
            <a:miter lim="400000"/>
          </a:ln>
        </p:spPr>
      </p:pic>
      <p:sp>
        <p:nvSpPr>
          <p:cNvPr id="209" name="グローバル企業だからできる！…"/>
          <p:cNvSpPr txBox="1"/>
          <p:nvPr/>
        </p:nvSpPr>
        <p:spPr>
          <a:xfrm>
            <a:off x="205435" y="-609582"/>
            <a:ext cx="11158793" cy="3111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b="1" sz="4100">
                <a:solidFill>
                  <a:srgbClr val="FFFFFF"/>
                </a:solidFill>
                <a:latin typeface="Helvetica"/>
                <a:ea typeface="Helvetica"/>
                <a:cs typeface="Helvetica"/>
                <a:sym typeface="Helvetica"/>
              </a:defRPr>
            </a:pPr>
            <a:r>
              <a:t>グローバル企業だからできる！</a:t>
            </a:r>
          </a:p>
          <a:p>
            <a:pPr algn="l" defTabSz="584200">
              <a:defRPr b="1" sz="7000">
                <a:solidFill>
                  <a:srgbClr val="FFFFFF"/>
                </a:solidFill>
                <a:latin typeface="Helvetica"/>
                <a:ea typeface="Helvetica"/>
                <a:cs typeface="Helvetica"/>
                <a:sym typeface="Helvetica"/>
              </a:defRPr>
            </a:pPr>
            <a:r>
              <a:t>すごいサプリがあったんです！</a:t>
            </a:r>
          </a:p>
        </p:txBody>
      </p:sp>
      <p:pic>
        <p:nvPicPr>
          <p:cNvPr id="210" name="3_p1.1_NewTX.jpg" descr="3_p1.1_NewTX.jpg"/>
          <p:cNvPicPr>
            <a:picLocks noChangeAspect="1"/>
          </p:cNvPicPr>
          <p:nvPr/>
        </p:nvPicPr>
        <p:blipFill>
          <a:blip r:embed="rId3">
            <a:extLst/>
          </a:blip>
          <a:srcRect l="3931" t="8850" r="4369" b="11399"/>
          <a:stretch>
            <a:fillRect/>
          </a:stretch>
        </p:blipFill>
        <p:spPr>
          <a:xfrm>
            <a:off x="7288988" y="3356224"/>
            <a:ext cx="9065143" cy="7883922"/>
          </a:xfrm>
          <a:custGeom>
            <a:avLst/>
            <a:gdLst/>
            <a:ahLst/>
            <a:cxnLst>
              <a:cxn ang="0">
                <a:pos x="wd2" y="hd2"/>
              </a:cxn>
              <a:cxn ang="5400000">
                <a:pos x="wd2" y="hd2"/>
              </a:cxn>
              <a:cxn ang="10800000">
                <a:pos x="wd2" y="hd2"/>
              </a:cxn>
              <a:cxn ang="16200000">
                <a:pos x="wd2" y="hd2"/>
              </a:cxn>
            </a:cxnLst>
            <a:rect l="0" t="0" r="r" b="b"/>
            <a:pathLst>
              <a:path w="21594" h="21600" fill="norm" stroke="1" extrusionOk="0">
                <a:moveTo>
                  <a:pt x="1185" y="0"/>
                </a:moveTo>
                <a:lnTo>
                  <a:pt x="651" y="215"/>
                </a:lnTo>
                <a:cubicBezTo>
                  <a:pt x="357" y="333"/>
                  <a:pt x="94" y="438"/>
                  <a:pt x="65" y="449"/>
                </a:cubicBezTo>
                <a:cubicBezTo>
                  <a:pt x="25" y="464"/>
                  <a:pt x="13" y="1299"/>
                  <a:pt x="7" y="4384"/>
                </a:cubicBezTo>
                <a:cubicBezTo>
                  <a:pt x="2" y="6996"/>
                  <a:pt x="-1" y="8805"/>
                  <a:pt x="0" y="9974"/>
                </a:cubicBezTo>
                <a:cubicBezTo>
                  <a:pt x="1" y="11143"/>
                  <a:pt x="6" y="11672"/>
                  <a:pt x="14" y="11722"/>
                </a:cubicBezTo>
                <a:cubicBezTo>
                  <a:pt x="26" y="11794"/>
                  <a:pt x="82" y="11803"/>
                  <a:pt x="484" y="11803"/>
                </a:cubicBezTo>
                <a:cubicBezTo>
                  <a:pt x="735" y="11803"/>
                  <a:pt x="952" y="11816"/>
                  <a:pt x="966" y="11832"/>
                </a:cubicBezTo>
                <a:cubicBezTo>
                  <a:pt x="980" y="11849"/>
                  <a:pt x="942" y="11937"/>
                  <a:pt x="881" y="12029"/>
                </a:cubicBezTo>
                <a:lnTo>
                  <a:pt x="771" y="12197"/>
                </a:lnTo>
                <a:lnTo>
                  <a:pt x="785" y="15491"/>
                </a:lnTo>
                <a:cubicBezTo>
                  <a:pt x="796" y="18034"/>
                  <a:pt x="812" y="18860"/>
                  <a:pt x="855" y="19107"/>
                </a:cubicBezTo>
                <a:cubicBezTo>
                  <a:pt x="969" y="19763"/>
                  <a:pt x="1347" y="20432"/>
                  <a:pt x="1775" y="20734"/>
                </a:cubicBezTo>
                <a:cubicBezTo>
                  <a:pt x="1818" y="20765"/>
                  <a:pt x="1848" y="20791"/>
                  <a:pt x="1874" y="20815"/>
                </a:cubicBezTo>
                <a:cubicBezTo>
                  <a:pt x="1874" y="20815"/>
                  <a:pt x="1875" y="20816"/>
                  <a:pt x="1875" y="20816"/>
                </a:cubicBezTo>
                <a:cubicBezTo>
                  <a:pt x="1889" y="20818"/>
                  <a:pt x="1904" y="20823"/>
                  <a:pt x="1925" y="20832"/>
                </a:cubicBezTo>
                <a:cubicBezTo>
                  <a:pt x="1945" y="20841"/>
                  <a:pt x="1964" y="20847"/>
                  <a:pt x="1986" y="20861"/>
                </a:cubicBezTo>
                <a:cubicBezTo>
                  <a:pt x="1991" y="20863"/>
                  <a:pt x="1991" y="20865"/>
                  <a:pt x="1995" y="20867"/>
                </a:cubicBezTo>
                <a:cubicBezTo>
                  <a:pt x="2065" y="20845"/>
                  <a:pt x="2124" y="20869"/>
                  <a:pt x="2310" y="20977"/>
                </a:cubicBezTo>
                <a:cubicBezTo>
                  <a:pt x="2531" y="21106"/>
                  <a:pt x="2560" y="21135"/>
                  <a:pt x="2500" y="21178"/>
                </a:cubicBezTo>
                <a:cubicBezTo>
                  <a:pt x="2440" y="21222"/>
                  <a:pt x="2453" y="21238"/>
                  <a:pt x="2601" y="21298"/>
                </a:cubicBezTo>
                <a:cubicBezTo>
                  <a:pt x="2744" y="21355"/>
                  <a:pt x="3271" y="21372"/>
                  <a:pt x="5656" y="21393"/>
                </a:cubicBezTo>
                <a:cubicBezTo>
                  <a:pt x="8441" y="21419"/>
                  <a:pt x="8543" y="21422"/>
                  <a:pt x="8682" y="21513"/>
                </a:cubicBezTo>
                <a:cubicBezTo>
                  <a:pt x="8779" y="21577"/>
                  <a:pt x="8979" y="21594"/>
                  <a:pt x="9411" y="21600"/>
                </a:cubicBezTo>
                <a:lnTo>
                  <a:pt x="10443" y="21600"/>
                </a:lnTo>
                <a:cubicBezTo>
                  <a:pt x="10875" y="21593"/>
                  <a:pt x="11079" y="21577"/>
                  <a:pt x="11175" y="21515"/>
                </a:cubicBezTo>
                <a:cubicBezTo>
                  <a:pt x="11308" y="21430"/>
                  <a:pt x="11437" y="21423"/>
                  <a:pt x="12933" y="21396"/>
                </a:cubicBezTo>
                <a:cubicBezTo>
                  <a:pt x="13821" y="21380"/>
                  <a:pt x="15789" y="21362"/>
                  <a:pt x="17307" y="21356"/>
                </a:cubicBezTo>
                <a:cubicBezTo>
                  <a:pt x="18825" y="21351"/>
                  <a:pt x="20110" y="21334"/>
                  <a:pt x="20162" y="21318"/>
                </a:cubicBezTo>
                <a:cubicBezTo>
                  <a:pt x="20216" y="21302"/>
                  <a:pt x="20247" y="21264"/>
                  <a:pt x="20236" y="21230"/>
                </a:cubicBezTo>
                <a:cubicBezTo>
                  <a:pt x="20207" y="21143"/>
                  <a:pt x="20517" y="20975"/>
                  <a:pt x="20714" y="20958"/>
                </a:cubicBezTo>
                <a:cubicBezTo>
                  <a:pt x="20714" y="20945"/>
                  <a:pt x="20723" y="20929"/>
                  <a:pt x="20745" y="20905"/>
                </a:cubicBezTo>
                <a:cubicBezTo>
                  <a:pt x="20751" y="20899"/>
                  <a:pt x="20762" y="20895"/>
                  <a:pt x="20772" y="20890"/>
                </a:cubicBezTo>
                <a:cubicBezTo>
                  <a:pt x="20741" y="20866"/>
                  <a:pt x="20733" y="20842"/>
                  <a:pt x="20740" y="20807"/>
                </a:cubicBezTo>
                <a:cubicBezTo>
                  <a:pt x="20750" y="20756"/>
                  <a:pt x="20765" y="19211"/>
                  <a:pt x="20773" y="17375"/>
                </a:cubicBezTo>
                <a:cubicBezTo>
                  <a:pt x="20784" y="14949"/>
                  <a:pt x="20775" y="13966"/>
                  <a:pt x="20740" y="13778"/>
                </a:cubicBezTo>
                <a:cubicBezTo>
                  <a:pt x="20613" y="13089"/>
                  <a:pt x="20201" y="12435"/>
                  <a:pt x="19670" y="12078"/>
                </a:cubicBezTo>
                <a:cubicBezTo>
                  <a:pt x="19506" y="11968"/>
                  <a:pt x="19400" y="11870"/>
                  <a:pt x="19421" y="11847"/>
                </a:cubicBezTo>
                <a:cubicBezTo>
                  <a:pt x="19441" y="11824"/>
                  <a:pt x="19935" y="11799"/>
                  <a:pt x="20519" y="11792"/>
                </a:cubicBezTo>
                <a:lnTo>
                  <a:pt x="21580" y="11780"/>
                </a:lnTo>
                <a:lnTo>
                  <a:pt x="21591" y="6155"/>
                </a:lnTo>
                <a:cubicBezTo>
                  <a:pt x="21599" y="1671"/>
                  <a:pt x="21590" y="520"/>
                  <a:pt x="21549" y="481"/>
                </a:cubicBezTo>
                <a:cubicBezTo>
                  <a:pt x="21521" y="453"/>
                  <a:pt x="21252" y="335"/>
                  <a:pt x="20951" y="216"/>
                </a:cubicBezTo>
                <a:lnTo>
                  <a:pt x="20403" y="1"/>
                </a:lnTo>
                <a:lnTo>
                  <a:pt x="10794" y="0"/>
                </a:lnTo>
                <a:lnTo>
                  <a:pt x="1185" y="0"/>
                </a:lnTo>
                <a:close/>
              </a:path>
            </a:pathLst>
          </a:cu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10"/>
                                        </p:tgtEl>
                                        <p:attrNameLst>
                                          <p:attrName>style.visibility</p:attrName>
                                        </p:attrNameLst>
                                      </p:cBhvr>
                                      <p:to>
                                        <p:strVal val="visible"/>
                                      </p:to>
                                    </p:set>
                                    <p:anim calcmode="lin" valueType="num">
                                      <p:cBhvr>
                                        <p:cTn id="7" dur="1500" fill="hold"/>
                                        <p:tgtEl>
                                          <p:spTgt spid="210"/>
                                        </p:tgtEl>
                                        <p:attrNameLst>
                                          <p:attrName>ppt_x</p:attrName>
                                        </p:attrNameLst>
                                      </p:cBhvr>
                                      <p:tavLst>
                                        <p:tav tm="0">
                                          <p:val>
                                            <p:strVal val="#ppt_x"/>
                                          </p:val>
                                        </p:tav>
                                        <p:tav tm="100000">
                                          <p:val>
                                            <p:strVal val="#ppt_x"/>
                                          </p:val>
                                        </p:tav>
                                      </p:tavLst>
                                    </p:anim>
                                    <p:anim calcmode="lin" valueType="num">
                                      <p:cBhvr>
                                        <p:cTn id="8" dur="1500" fill="hold"/>
                                        <p:tgtEl>
                                          <p:spTgt spid="2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0"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グローバル企業だからできる！…"/>
          <p:cNvSpPr txBox="1"/>
          <p:nvPr/>
        </p:nvSpPr>
        <p:spPr>
          <a:xfrm>
            <a:off x="2695560" y="-452806"/>
            <a:ext cx="11158793" cy="3111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defRPr b="1" sz="4100">
                <a:solidFill>
                  <a:srgbClr val="FFFFFF"/>
                </a:solidFill>
                <a:latin typeface="Helvetica"/>
                <a:ea typeface="Helvetica"/>
                <a:cs typeface="Helvetica"/>
                <a:sym typeface="Helvetica"/>
              </a:defRPr>
            </a:pPr>
            <a:r>
              <a:t>グローバル企業だからできる！</a:t>
            </a:r>
          </a:p>
          <a:p>
            <a:pPr algn="l" defTabSz="584200">
              <a:defRPr b="1" sz="7000">
                <a:solidFill>
                  <a:srgbClr val="FFFFFF"/>
                </a:solidFill>
                <a:latin typeface="Helvetica"/>
                <a:ea typeface="Helvetica"/>
                <a:cs typeface="Helvetica"/>
                <a:sym typeface="Helvetica"/>
              </a:defRPr>
            </a:pPr>
            <a:r>
              <a:t>究極のインハウスバンキング</a:t>
            </a:r>
          </a:p>
        </p:txBody>
      </p:sp>
      <p:pic>
        <p:nvPicPr>
          <p:cNvPr id="213" name="344403.png" descr="344403.png"/>
          <p:cNvPicPr>
            <a:picLocks noChangeAspect="1"/>
          </p:cNvPicPr>
          <p:nvPr/>
        </p:nvPicPr>
        <p:blipFill>
          <a:blip r:embed="rId2">
            <a:extLst/>
          </a:blip>
          <a:stretch>
            <a:fillRect/>
          </a:stretch>
        </p:blipFill>
        <p:spPr>
          <a:xfrm>
            <a:off x="302743" y="21396"/>
            <a:ext cx="2163096" cy="2163096"/>
          </a:xfrm>
          <a:prstGeom prst="rect">
            <a:avLst/>
          </a:prstGeom>
          <a:ln w="12700">
            <a:miter lim="400000"/>
          </a:ln>
        </p:spPr>
      </p:pic>
      <p:pic>
        <p:nvPicPr>
          <p:cNvPr id="214" name="sub_clp_nutrilite_6.jpg" descr="sub_clp_nutrilite_6.jpg"/>
          <p:cNvPicPr>
            <a:picLocks noChangeAspect="1"/>
          </p:cNvPicPr>
          <p:nvPr/>
        </p:nvPicPr>
        <p:blipFill>
          <a:blip r:embed="rId3">
            <a:extLst/>
          </a:blip>
          <a:stretch>
            <a:fillRect/>
          </a:stretch>
        </p:blipFill>
        <p:spPr>
          <a:xfrm>
            <a:off x="12700" y="2765363"/>
            <a:ext cx="12200630" cy="9150474"/>
          </a:xfrm>
          <a:prstGeom prst="rect">
            <a:avLst/>
          </a:prstGeom>
          <a:ln w="12700">
            <a:miter lim="400000"/>
          </a:ln>
        </p:spPr>
      </p:pic>
      <p:pic>
        <p:nvPicPr>
          <p:cNvPr id="215" name="sub_clp_nutrilite_7.jpg" descr="sub_clp_nutrilite_7.jpg"/>
          <p:cNvPicPr>
            <a:picLocks noChangeAspect="1"/>
          </p:cNvPicPr>
          <p:nvPr/>
        </p:nvPicPr>
        <p:blipFill>
          <a:blip r:embed="rId4">
            <a:extLst/>
          </a:blip>
          <a:stretch>
            <a:fillRect/>
          </a:stretch>
        </p:blipFill>
        <p:spPr>
          <a:xfrm>
            <a:off x="12170670" y="2765363"/>
            <a:ext cx="12200630" cy="9150474"/>
          </a:xfrm>
          <a:prstGeom prst="rect">
            <a:avLst/>
          </a:prstGeom>
          <a:ln w="12700">
            <a:miter lim="400000"/>
          </a:ln>
        </p:spPr>
      </p:pic>
      <p:sp>
        <p:nvSpPr>
          <p:cNvPr id="216" name="インハウスバンキングだからできる物価スライド方式とは？"/>
          <p:cNvSpPr txBox="1"/>
          <p:nvPr/>
        </p:nvSpPr>
        <p:spPr>
          <a:xfrm>
            <a:off x="2231603" y="11775339"/>
            <a:ext cx="23609809" cy="26860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2438339">
              <a:defRPr b="1" sz="8100">
                <a:solidFill>
                  <a:srgbClr val="FFFFFF"/>
                </a:solidFill>
                <a:latin typeface="Helvetica"/>
                <a:ea typeface="Helvetica"/>
                <a:cs typeface="Helvetica"/>
                <a:sym typeface="Helvetica"/>
              </a:defRPr>
            </a:pPr>
            <a:r>
              <a:rPr>
                <a:solidFill>
                  <a:schemeClr val="accent4">
                    <a:hueOff val="-1247790"/>
                    <a:lumOff val="-12326"/>
                  </a:schemeClr>
                </a:solidFill>
              </a:rPr>
              <a:t>インハウスバンキング</a:t>
            </a:r>
            <a:r>
              <a:t>だからできる</a:t>
            </a:r>
            <a:r>
              <a:rPr>
                <a:solidFill>
                  <a:schemeClr val="accent6">
                    <a:lumOff val="16165"/>
                  </a:schemeClr>
                </a:solidFill>
              </a:rPr>
              <a:t>物価スライド方式</a:t>
            </a:r>
            <a:r>
              <a:t>とは？</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四角形"/>
          <p:cNvSpPr/>
          <p:nvPr/>
        </p:nvSpPr>
        <p:spPr>
          <a:xfrm>
            <a:off x="339939" y="2012375"/>
            <a:ext cx="7049180" cy="9973966"/>
          </a:xfrm>
          <a:prstGeom prst="rect">
            <a:avLst/>
          </a:prstGeom>
          <a:solidFill>
            <a:srgbClr val="FFFFFF"/>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19" name="四角形"/>
          <p:cNvSpPr/>
          <p:nvPr/>
        </p:nvSpPr>
        <p:spPr>
          <a:xfrm>
            <a:off x="7962900" y="2259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20" name="四角形"/>
          <p:cNvSpPr/>
          <p:nvPr/>
        </p:nvSpPr>
        <p:spPr>
          <a:xfrm>
            <a:off x="10223500" y="2259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21" name="四角形"/>
          <p:cNvSpPr/>
          <p:nvPr/>
        </p:nvSpPr>
        <p:spPr>
          <a:xfrm>
            <a:off x="12484100" y="2259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22" name="四角形"/>
          <p:cNvSpPr/>
          <p:nvPr/>
        </p:nvSpPr>
        <p:spPr>
          <a:xfrm>
            <a:off x="14744700" y="2259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23" name="四角形"/>
          <p:cNvSpPr/>
          <p:nvPr/>
        </p:nvSpPr>
        <p:spPr>
          <a:xfrm>
            <a:off x="17005300" y="2259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24" name="四角形"/>
          <p:cNvSpPr/>
          <p:nvPr/>
        </p:nvSpPr>
        <p:spPr>
          <a:xfrm>
            <a:off x="7962900" y="3578721"/>
            <a:ext cx="2105918" cy="3205758"/>
          </a:xfrm>
          <a:prstGeom prst="rect">
            <a:avLst/>
          </a:prstGeom>
          <a:solidFill>
            <a:srgbClr val="747378"/>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25" name="四角形"/>
          <p:cNvSpPr/>
          <p:nvPr/>
        </p:nvSpPr>
        <p:spPr>
          <a:xfrm>
            <a:off x="10223500" y="35787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26" name="四角形"/>
          <p:cNvSpPr/>
          <p:nvPr/>
        </p:nvSpPr>
        <p:spPr>
          <a:xfrm>
            <a:off x="12484100" y="35787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27" name="四角形"/>
          <p:cNvSpPr/>
          <p:nvPr/>
        </p:nvSpPr>
        <p:spPr>
          <a:xfrm>
            <a:off x="14744700" y="35787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28" name="四角形"/>
          <p:cNvSpPr/>
          <p:nvPr/>
        </p:nvSpPr>
        <p:spPr>
          <a:xfrm>
            <a:off x="17005300" y="35787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29" name="四角形"/>
          <p:cNvSpPr/>
          <p:nvPr/>
        </p:nvSpPr>
        <p:spPr>
          <a:xfrm>
            <a:off x="7962900" y="6931521"/>
            <a:ext cx="2105918" cy="3205758"/>
          </a:xfrm>
          <a:prstGeom prst="rect">
            <a:avLst/>
          </a:prstGeom>
          <a:solidFill>
            <a:srgbClr val="747378"/>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30" name="四角形"/>
          <p:cNvSpPr/>
          <p:nvPr/>
        </p:nvSpPr>
        <p:spPr>
          <a:xfrm>
            <a:off x="10223500" y="69315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31" name="四角形"/>
          <p:cNvSpPr/>
          <p:nvPr/>
        </p:nvSpPr>
        <p:spPr>
          <a:xfrm>
            <a:off x="12484100" y="69315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32" name="四角形"/>
          <p:cNvSpPr/>
          <p:nvPr/>
        </p:nvSpPr>
        <p:spPr>
          <a:xfrm>
            <a:off x="14744700" y="69315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33" name="四角形"/>
          <p:cNvSpPr/>
          <p:nvPr/>
        </p:nvSpPr>
        <p:spPr>
          <a:xfrm>
            <a:off x="17005300" y="69315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34" name="四角形"/>
          <p:cNvSpPr/>
          <p:nvPr/>
        </p:nvSpPr>
        <p:spPr>
          <a:xfrm>
            <a:off x="19265900" y="225921"/>
            <a:ext cx="2105918" cy="3205758"/>
          </a:xfrm>
          <a:prstGeom prst="rect">
            <a:avLst/>
          </a:prstGeom>
          <a:solidFill>
            <a:srgbClr val="DA8CC3"/>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35" name="四角形"/>
          <p:cNvSpPr/>
          <p:nvPr/>
        </p:nvSpPr>
        <p:spPr>
          <a:xfrm>
            <a:off x="19265900" y="3578721"/>
            <a:ext cx="2105918" cy="3205758"/>
          </a:xfrm>
          <a:prstGeom prst="rect">
            <a:avLst/>
          </a:prstGeom>
          <a:solidFill>
            <a:srgbClr val="DA8CC3"/>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36" name="四角形"/>
          <p:cNvSpPr/>
          <p:nvPr/>
        </p:nvSpPr>
        <p:spPr>
          <a:xfrm>
            <a:off x="19265900" y="6931521"/>
            <a:ext cx="2105918" cy="3205758"/>
          </a:xfrm>
          <a:prstGeom prst="rect">
            <a:avLst/>
          </a:prstGeom>
          <a:solidFill>
            <a:srgbClr val="DA8CC3"/>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37" name="1st month"/>
          <p:cNvSpPr txBox="1"/>
          <p:nvPr/>
        </p:nvSpPr>
        <p:spPr>
          <a:xfrm>
            <a:off x="8161237" y="328790"/>
            <a:ext cx="1709244"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1</a:t>
            </a:r>
            <a:r>
              <a:rPr sz="3900"/>
              <a:t>st month</a:t>
            </a:r>
          </a:p>
        </p:txBody>
      </p:sp>
      <p:sp>
        <p:nvSpPr>
          <p:cNvPr id="238" name="2nd month"/>
          <p:cNvSpPr txBox="1"/>
          <p:nvPr/>
        </p:nvSpPr>
        <p:spPr>
          <a:xfrm>
            <a:off x="10366859" y="328790"/>
            <a:ext cx="1819200"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2</a:t>
            </a:r>
            <a:r>
              <a:rPr sz="3900"/>
              <a:t>nd month</a:t>
            </a:r>
          </a:p>
        </p:txBody>
      </p:sp>
      <p:sp>
        <p:nvSpPr>
          <p:cNvPr id="239" name="3rd month"/>
          <p:cNvSpPr txBox="1"/>
          <p:nvPr/>
        </p:nvSpPr>
        <p:spPr>
          <a:xfrm>
            <a:off x="12654948" y="328790"/>
            <a:ext cx="1764222"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3</a:t>
            </a:r>
            <a:r>
              <a:rPr sz="3900"/>
              <a:t>rd month</a:t>
            </a:r>
          </a:p>
        </p:txBody>
      </p:sp>
      <p:sp>
        <p:nvSpPr>
          <p:cNvPr id="240" name="4th month"/>
          <p:cNvSpPr txBox="1"/>
          <p:nvPr/>
        </p:nvSpPr>
        <p:spPr>
          <a:xfrm>
            <a:off x="15007817" y="328790"/>
            <a:ext cx="1727569"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4</a:t>
            </a:r>
            <a:r>
              <a:rPr sz="3900"/>
              <a:t>th month</a:t>
            </a:r>
          </a:p>
        </p:txBody>
      </p:sp>
      <p:sp>
        <p:nvSpPr>
          <p:cNvPr id="241" name="5th month"/>
          <p:cNvSpPr txBox="1"/>
          <p:nvPr/>
        </p:nvSpPr>
        <p:spPr>
          <a:xfrm>
            <a:off x="17194474" y="328790"/>
            <a:ext cx="1727570"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5</a:t>
            </a:r>
            <a:r>
              <a:rPr sz="3900"/>
              <a:t>th month</a:t>
            </a:r>
          </a:p>
        </p:txBody>
      </p:sp>
      <p:sp>
        <p:nvSpPr>
          <p:cNvPr id="242" name="6th month"/>
          <p:cNvSpPr txBox="1"/>
          <p:nvPr/>
        </p:nvSpPr>
        <p:spPr>
          <a:xfrm>
            <a:off x="19455074" y="328790"/>
            <a:ext cx="1727570"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FFFFFF"/>
                </a:solidFill>
                <a:latin typeface="DIN Condensed Bold"/>
                <a:ea typeface="DIN Condensed Bold"/>
                <a:cs typeface="DIN Condensed Bold"/>
                <a:sym typeface="DIN Condensed Bold"/>
              </a:defRPr>
            </a:pPr>
            <a:r>
              <a:t>6</a:t>
            </a:r>
            <a:r>
              <a:rPr sz="3900"/>
              <a:t>th month</a:t>
            </a:r>
          </a:p>
        </p:txBody>
      </p:sp>
      <p:sp>
        <p:nvSpPr>
          <p:cNvPr id="243" name="7th month"/>
          <p:cNvSpPr txBox="1"/>
          <p:nvPr/>
        </p:nvSpPr>
        <p:spPr>
          <a:xfrm>
            <a:off x="8152074" y="3630155"/>
            <a:ext cx="1727570"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FFFFFF"/>
                </a:solidFill>
                <a:latin typeface="DIN Condensed Bold"/>
                <a:ea typeface="DIN Condensed Bold"/>
                <a:cs typeface="DIN Condensed Bold"/>
                <a:sym typeface="DIN Condensed Bold"/>
              </a:defRPr>
            </a:pPr>
            <a:r>
              <a:t>7</a:t>
            </a:r>
            <a:r>
              <a:rPr sz="3900"/>
              <a:t>th month</a:t>
            </a:r>
          </a:p>
        </p:txBody>
      </p:sp>
      <p:pic>
        <p:nvPicPr>
          <p:cNvPr id="244" name="order.png" descr="order.png"/>
          <p:cNvPicPr>
            <a:picLocks noChangeAspect="1"/>
          </p:cNvPicPr>
          <p:nvPr/>
        </p:nvPicPr>
        <p:blipFill>
          <a:blip r:embed="rId2">
            <a:extLst/>
          </a:blip>
          <a:stretch>
            <a:fillRect/>
          </a:stretch>
        </p:blipFill>
        <p:spPr>
          <a:xfrm>
            <a:off x="8244557" y="1403796"/>
            <a:ext cx="1542604" cy="1542604"/>
          </a:xfrm>
          <a:prstGeom prst="rect">
            <a:avLst/>
          </a:prstGeom>
          <a:ln w="12700">
            <a:miter lim="400000"/>
          </a:ln>
        </p:spPr>
      </p:pic>
      <p:pic>
        <p:nvPicPr>
          <p:cNvPr id="245" name="order.png" descr="order.png"/>
          <p:cNvPicPr>
            <a:picLocks noChangeAspect="1"/>
          </p:cNvPicPr>
          <p:nvPr/>
        </p:nvPicPr>
        <p:blipFill>
          <a:blip r:embed="rId2">
            <a:extLst/>
          </a:blip>
          <a:stretch>
            <a:fillRect/>
          </a:stretch>
        </p:blipFill>
        <p:spPr>
          <a:xfrm>
            <a:off x="10505157" y="1403796"/>
            <a:ext cx="1542604" cy="1542604"/>
          </a:xfrm>
          <a:prstGeom prst="rect">
            <a:avLst/>
          </a:prstGeom>
          <a:ln w="12700">
            <a:miter lim="400000"/>
          </a:ln>
        </p:spPr>
      </p:pic>
      <p:pic>
        <p:nvPicPr>
          <p:cNvPr id="246" name="order.png" descr="order.png"/>
          <p:cNvPicPr>
            <a:picLocks noChangeAspect="1"/>
          </p:cNvPicPr>
          <p:nvPr/>
        </p:nvPicPr>
        <p:blipFill>
          <a:blip r:embed="rId2">
            <a:extLst/>
          </a:blip>
          <a:stretch>
            <a:fillRect/>
          </a:stretch>
        </p:blipFill>
        <p:spPr>
          <a:xfrm>
            <a:off x="12765757" y="1403796"/>
            <a:ext cx="1542604" cy="1542604"/>
          </a:xfrm>
          <a:prstGeom prst="rect">
            <a:avLst/>
          </a:prstGeom>
          <a:ln w="12700">
            <a:miter lim="400000"/>
          </a:ln>
        </p:spPr>
      </p:pic>
      <p:pic>
        <p:nvPicPr>
          <p:cNvPr id="247" name="order.png" descr="order.png"/>
          <p:cNvPicPr>
            <a:picLocks noChangeAspect="1"/>
          </p:cNvPicPr>
          <p:nvPr/>
        </p:nvPicPr>
        <p:blipFill>
          <a:blip r:embed="rId2">
            <a:extLst/>
          </a:blip>
          <a:stretch>
            <a:fillRect/>
          </a:stretch>
        </p:blipFill>
        <p:spPr>
          <a:xfrm>
            <a:off x="15026357" y="1403796"/>
            <a:ext cx="1542604" cy="1542604"/>
          </a:xfrm>
          <a:prstGeom prst="rect">
            <a:avLst/>
          </a:prstGeom>
          <a:ln w="12700">
            <a:miter lim="400000"/>
          </a:ln>
        </p:spPr>
      </p:pic>
      <p:pic>
        <p:nvPicPr>
          <p:cNvPr id="248" name="order.png" descr="order.png"/>
          <p:cNvPicPr>
            <a:picLocks noChangeAspect="1"/>
          </p:cNvPicPr>
          <p:nvPr/>
        </p:nvPicPr>
        <p:blipFill>
          <a:blip r:embed="rId2">
            <a:extLst/>
          </a:blip>
          <a:stretch>
            <a:fillRect/>
          </a:stretch>
        </p:blipFill>
        <p:spPr>
          <a:xfrm>
            <a:off x="17286957" y="1403796"/>
            <a:ext cx="1542604" cy="1542604"/>
          </a:xfrm>
          <a:prstGeom prst="rect">
            <a:avLst/>
          </a:prstGeom>
          <a:ln w="12700">
            <a:miter lim="400000"/>
          </a:ln>
        </p:spPr>
      </p:pic>
      <p:pic>
        <p:nvPicPr>
          <p:cNvPr id="249" name="order.png" descr="order.png"/>
          <p:cNvPicPr>
            <a:picLocks noChangeAspect="1"/>
          </p:cNvPicPr>
          <p:nvPr/>
        </p:nvPicPr>
        <p:blipFill>
          <a:blip r:embed="rId2">
            <a:extLst/>
          </a:blip>
          <a:stretch>
            <a:fillRect/>
          </a:stretch>
        </p:blipFill>
        <p:spPr>
          <a:xfrm>
            <a:off x="19547557" y="1403796"/>
            <a:ext cx="1542604" cy="1542604"/>
          </a:xfrm>
          <a:prstGeom prst="rect">
            <a:avLst/>
          </a:prstGeom>
          <a:ln w="12700">
            <a:miter lim="400000"/>
          </a:ln>
        </p:spPr>
      </p:pic>
      <p:grpSp>
        <p:nvGrpSpPr>
          <p:cNvPr id="252" name="グループ"/>
          <p:cNvGrpSpPr/>
          <p:nvPr/>
        </p:nvGrpSpPr>
        <p:grpSpPr>
          <a:xfrm>
            <a:off x="20471271" y="2322124"/>
            <a:ext cx="2311572" cy="1109556"/>
            <a:chOff x="0" y="0"/>
            <a:chExt cx="2311571" cy="1109554"/>
          </a:xfrm>
        </p:grpSpPr>
        <p:sp>
          <p:nvSpPr>
            <p:cNvPr id="250" name="四角形"/>
            <p:cNvSpPr/>
            <p:nvPr/>
          </p:nvSpPr>
          <p:spPr>
            <a:xfrm rot="512214">
              <a:off x="827890" y="443821"/>
              <a:ext cx="1004668" cy="462315"/>
            </a:xfrm>
            <a:prstGeom prst="rect">
              <a:avLst/>
            </a:prstGeom>
            <a:solidFill>
              <a:srgbClr val="FFFAFC"/>
            </a:solidFill>
            <a:ln w="12700" cap="flat">
              <a:noFill/>
              <a:miter lim="400000"/>
            </a:ln>
            <a:effectLst/>
          </p:spPr>
          <p:txBody>
            <a:bodyPr wrap="square" lIns="50800" tIns="50800" rIns="50800" bIns="50800" numCol="1" anchor="ctr">
              <a:noAutofit/>
            </a:bodyPr>
            <a:lstStyle/>
            <a:p>
              <a:pPr defTabSz="825500">
                <a:defRPr cap="all" spc="512" sz="3200">
                  <a:solidFill>
                    <a:srgbClr val="FFFFFF"/>
                  </a:solidFill>
                  <a:latin typeface="Avenir Medium"/>
                  <a:ea typeface="Avenir Medium"/>
                  <a:cs typeface="Avenir Medium"/>
                  <a:sym typeface="Avenir Medium"/>
                </a:defRPr>
              </a:pPr>
            </a:p>
          </p:txBody>
        </p:sp>
        <p:pic>
          <p:nvPicPr>
            <p:cNvPr id="251" name="free-tag.png" descr="free-tag.png"/>
            <p:cNvPicPr>
              <a:picLocks noChangeAspect="1"/>
            </p:cNvPicPr>
            <p:nvPr/>
          </p:nvPicPr>
          <p:blipFill>
            <a:blip r:embed="rId3">
              <a:extLst/>
            </a:blip>
            <a:stretch>
              <a:fillRect/>
            </a:stretch>
          </p:blipFill>
          <p:spPr>
            <a:xfrm>
              <a:off x="0" y="0"/>
              <a:ext cx="2311572" cy="1109555"/>
            </a:xfrm>
            <a:prstGeom prst="rect">
              <a:avLst/>
            </a:prstGeom>
            <a:ln w="12700" cap="flat">
              <a:noFill/>
              <a:miter lim="400000"/>
            </a:ln>
            <a:effectLst/>
          </p:spPr>
        </p:pic>
      </p:grpSp>
      <p:pic>
        <p:nvPicPr>
          <p:cNvPr id="253" name="order.png" descr="order.png"/>
          <p:cNvPicPr>
            <a:picLocks noChangeAspect="1"/>
          </p:cNvPicPr>
          <p:nvPr/>
        </p:nvPicPr>
        <p:blipFill>
          <a:blip r:embed="rId2">
            <a:extLst/>
          </a:blip>
          <a:stretch>
            <a:fillRect/>
          </a:stretch>
        </p:blipFill>
        <p:spPr>
          <a:xfrm>
            <a:off x="8295357" y="4410298"/>
            <a:ext cx="1542604" cy="1542604"/>
          </a:xfrm>
          <a:prstGeom prst="rect">
            <a:avLst/>
          </a:prstGeom>
          <a:ln w="12700">
            <a:miter lim="400000"/>
          </a:ln>
        </p:spPr>
      </p:pic>
      <p:pic>
        <p:nvPicPr>
          <p:cNvPr id="254" name="order.png" descr="order.png"/>
          <p:cNvPicPr>
            <a:picLocks noChangeAspect="1"/>
          </p:cNvPicPr>
          <p:nvPr/>
        </p:nvPicPr>
        <p:blipFill>
          <a:blip r:embed="rId2">
            <a:extLst/>
          </a:blip>
          <a:stretch>
            <a:fillRect/>
          </a:stretch>
        </p:blipFill>
        <p:spPr>
          <a:xfrm>
            <a:off x="10555957" y="4410298"/>
            <a:ext cx="1542604" cy="1542604"/>
          </a:xfrm>
          <a:prstGeom prst="rect">
            <a:avLst/>
          </a:prstGeom>
          <a:ln w="12700">
            <a:miter lim="400000"/>
          </a:ln>
        </p:spPr>
      </p:pic>
      <p:pic>
        <p:nvPicPr>
          <p:cNvPr id="255" name="order.png" descr="order.png"/>
          <p:cNvPicPr>
            <a:picLocks noChangeAspect="1"/>
          </p:cNvPicPr>
          <p:nvPr/>
        </p:nvPicPr>
        <p:blipFill>
          <a:blip r:embed="rId2">
            <a:extLst/>
          </a:blip>
          <a:stretch>
            <a:fillRect/>
          </a:stretch>
        </p:blipFill>
        <p:spPr>
          <a:xfrm>
            <a:off x="12816557" y="4410298"/>
            <a:ext cx="1542604" cy="1542604"/>
          </a:xfrm>
          <a:prstGeom prst="rect">
            <a:avLst/>
          </a:prstGeom>
          <a:ln w="12700">
            <a:miter lim="400000"/>
          </a:ln>
        </p:spPr>
      </p:pic>
      <p:pic>
        <p:nvPicPr>
          <p:cNvPr id="256" name="order.png" descr="order.png"/>
          <p:cNvPicPr>
            <a:picLocks noChangeAspect="1"/>
          </p:cNvPicPr>
          <p:nvPr/>
        </p:nvPicPr>
        <p:blipFill>
          <a:blip r:embed="rId2">
            <a:extLst/>
          </a:blip>
          <a:stretch>
            <a:fillRect/>
          </a:stretch>
        </p:blipFill>
        <p:spPr>
          <a:xfrm>
            <a:off x="15077157" y="4410298"/>
            <a:ext cx="1542604" cy="1542604"/>
          </a:xfrm>
          <a:prstGeom prst="rect">
            <a:avLst/>
          </a:prstGeom>
          <a:ln w="12700">
            <a:miter lim="400000"/>
          </a:ln>
        </p:spPr>
      </p:pic>
      <p:pic>
        <p:nvPicPr>
          <p:cNvPr id="257" name="order.png" descr="order.png"/>
          <p:cNvPicPr>
            <a:picLocks noChangeAspect="1"/>
          </p:cNvPicPr>
          <p:nvPr/>
        </p:nvPicPr>
        <p:blipFill>
          <a:blip r:embed="rId2">
            <a:extLst/>
          </a:blip>
          <a:stretch>
            <a:fillRect/>
          </a:stretch>
        </p:blipFill>
        <p:spPr>
          <a:xfrm>
            <a:off x="17337757" y="4410298"/>
            <a:ext cx="1542604" cy="1542604"/>
          </a:xfrm>
          <a:prstGeom prst="rect">
            <a:avLst/>
          </a:prstGeom>
          <a:ln w="12700">
            <a:miter lim="400000"/>
          </a:ln>
        </p:spPr>
      </p:pic>
      <p:pic>
        <p:nvPicPr>
          <p:cNvPr id="258" name="order.png" descr="order.png"/>
          <p:cNvPicPr>
            <a:picLocks noChangeAspect="1"/>
          </p:cNvPicPr>
          <p:nvPr/>
        </p:nvPicPr>
        <p:blipFill>
          <a:blip r:embed="rId2">
            <a:extLst/>
          </a:blip>
          <a:stretch>
            <a:fillRect/>
          </a:stretch>
        </p:blipFill>
        <p:spPr>
          <a:xfrm>
            <a:off x="19598357" y="4410298"/>
            <a:ext cx="1542604" cy="1542604"/>
          </a:xfrm>
          <a:prstGeom prst="rect">
            <a:avLst/>
          </a:prstGeom>
          <a:ln w="12700">
            <a:miter lim="400000"/>
          </a:ln>
        </p:spPr>
      </p:pic>
      <p:pic>
        <p:nvPicPr>
          <p:cNvPr id="259" name="order.png" descr="order.png"/>
          <p:cNvPicPr>
            <a:picLocks noChangeAspect="1"/>
          </p:cNvPicPr>
          <p:nvPr/>
        </p:nvPicPr>
        <p:blipFill>
          <a:blip r:embed="rId2">
            <a:extLst/>
          </a:blip>
          <a:stretch>
            <a:fillRect/>
          </a:stretch>
        </p:blipFill>
        <p:spPr>
          <a:xfrm>
            <a:off x="8219157" y="7763098"/>
            <a:ext cx="1542604" cy="1542604"/>
          </a:xfrm>
          <a:prstGeom prst="rect">
            <a:avLst/>
          </a:prstGeom>
          <a:ln w="12700">
            <a:miter lim="400000"/>
          </a:ln>
        </p:spPr>
      </p:pic>
      <p:pic>
        <p:nvPicPr>
          <p:cNvPr id="260" name="order.png" descr="order.png"/>
          <p:cNvPicPr>
            <a:picLocks noChangeAspect="1"/>
          </p:cNvPicPr>
          <p:nvPr/>
        </p:nvPicPr>
        <p:blipFill>
          <a:blip r:embed="rId2">
            <a:extLst/>
          </a:blip>
          <a:stretch>
            <a:fillRect/>
          </a:stretch>
        </p:blipFill>
        <p:spPr>
          <a:xfrm>
            <a:off x="10479757" y="7763098"/>
            <a:ext cx="1542604" cy="1542604"/>
          </a:xfrm>
          <a:prstGeom prst="rect">
            <a:avLst/>
          </a:prstGeom>
          <a:ln w="12700">
            <a:miter lim="400000"/>
          </a:ln>
        </p:spPr>
      </p:pic>
      <p:pic>
        <p:nvPicPr>
          <p:cNvPr id="261" name="order.png" descr="order.png"/>
          <p:cNvPicPr>
            <a:picLocks noChangeAspect="1"/>
          </p:cNvPicPr>
          <p:nvPr/>
        </p:nvPicPr>
        <p:blipFill>
          <a:blip r:embed="rId2">
            <a:extLst/>
          </a:blip>
          <a:stretch>
            <a:fillRect/>
          </a:stretch>
        </p:blipFill>
        <p:spPr>
          <a:xfrm>
            <a:off x="12740357" y="7763098"/>
            <a:ext cx="1542604" cy="1542604"/>
          </a:xfrm>
          <a:prstGeom prst="rect">
            <a:avLst/>
          </a:prstGeom>
          <a:ln w="12700">
            <a:miter lim="400000"/>
          </a:ln>
        </p:spPr>
      </p:pic>
      <p:pic>
        <p:nvPicPr>
          <p:cNvPr id="262" name="order.png" descr="order.png"/>
          <p:cNvPicPr>
            <a:picLocks noChangeAspect="1"/>
          </p:cNvPicPr>
          <p:nvPr/>
        </p:nvPicPr>
        <p:blipFill>
          <a:blip r:embed="rId2">
            <a:extLst/>
          </a:blip>
          <a:stretch>
            <a:fillRect/>
          </a:stretch>
        </p:blipFill>
        <p:spPr>
          <a:xfrm>
            <a:off x="15000957" y="7763098"/>
            <a:ext cx="1542604" cy="1542604"/>
          </a:xfrm>
          <a:prstGeom prst="rect">
            <a:avLst/>
          </a:prstGeom>
          <a:ln w="12700">
            <a:miter lim="400000"/>
          </a:ln>
        </p:spPr>
      </p:pic>
      <p:pic>
        <p:nvPicPr>
          <p:cNvPr id="263" name="order.png" descr="order.png"/>
          <p:cNvPicPr>
            <a:picLocks noChangeAspect="1"/>
          </p:cNvPicPr>
          <p:nvPr/>
        </p:nvPicPr>
        <p:blipFill>
          <a:blip r:embed="rId2">
            <a:extLst/>
          </a:blip>
          <a:stretch>
            <a:fillRect/>
          </a:stretch>
        </p:blipFill>
        <p:spPr>
          <a:xfrm>
            <a:off x="17261557" y="7763098"/>
            <a:ext cx="1542604" cy="1542604"/>
          </a:xfrm>
          <a:prstGeom prst="rect">
            <a:avLst/>
          </a:prstGeom>
          <a:ln w="12700">
            <a:miter lim="400000"/>
          </a:ln>
        </p:spPr>
      </p:pic>
      <p:pic>
        <p:nvPicPr>
          <p:cNvPr id="264" name="order.png" descr="order.png"/>
          <p:cNvPicPr>
            <a:picLocks noChangeAspect="1"/>
          </p:cNvPicPr>
          <p:nvPr/>
        </p:nvPicPr>
        <p:blipFill>
          <a:blip r:embed="rId2">
            <a:extLst/>
          </a:blip>
          <a:stretch>
            <a:fillRect/>
          </a:stretch>
        </p:blipFill>
        <p:spPr>
          <a:xfrm>
            <a:off x="19522157" y="7763098"/>
            <a:ext cx="1542604" cy="1542604"/>
          </a:xfrm>
          <a:prstGeom prst="rect">
            <a:avLst/>
          </a:prstGeom>
          <a:ln w="12700">
            <a:miter lim="400000"/>
          </a:ln>
        </p:spPr>
      </p:pic>
      <p:sp>
        <p:nvSpPr>
          <p:cNvPr id="265" name="8th month"/>
          <p:cNvSpPr txBox="1"/>
          <p:nvPr/>
        </p:nvSpPr>
        <p:spPr>
          <a:xfrm>
            <a:off x="10481717" y="3630155"/>
            <a:ext cx="1727569"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8</a:t>
            </a:r>
            <a:r>
              <a:rPr sz="3900"/>
              <a:t>th month</a:t>
            </a:r>
          </a:p>
        </p:txBody>
      </p:sp>
      <p:sp>
        <p:nvSpPr>
          <p:cNvPr id="266" name="9th month"/>
          <p:cNvSpPr txBox="1"/>
          <p:nvPr/>
        </p:nvSpPr>
        <p:spPr>
          <a:xfrm>
            <a:off x="12742317" y="3630155"/>
            <a:ext cx="1727569"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9</a:t>
            </a:r>
            <a:r>
              <a:rPr sz="3900"/>
              <a:t>th month</a:t>
            </a:r>
          </a:p>
        </p:txBody>
      </p:sp>
      <p:sp>
        <p:nvSpPr>
          <p:cNvPr id="267" name="10th month"/>
          <p:cNvSpPr txBox="1"/>
          <p:nvPr/>
        </p:nvSpPr>
        <p:spPr>
          <a:xfrm>
            <a:off x="14846300" y="3630155"/>
            <a:ext cx="199213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10</a:t>
            </a:r>
            <a:r>
              <a:rPr sz="3900"/>
              <a:t>th month</a:t>
            </a:r>
          </a:p>
        </p:txBody>
      </p:sp>
      <p:sp>
        <p:nvSpPr>
          <p:cNvPr id="268" name="11th month"/>
          <p:cNvSpPr txBox="1"/>
          <p:nvPr/>
        </p:nvSpPr>
        <p:spPr>
          <a:xfrm>
            <a:off x="17131233" y="3630155"/>
            <a:ext cx="199213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11</a:t>
            </a:r>
            <a:r>
              <a:rPr sz="3900"/>
              <a:t>th month</a:t>
            </a:r>
          </a:p>
        </p:txBody>
      </p:sp>
      <p:sp>
        <p:nvSpPr>
          <p:cNvPr id="269" name="12th month"/>
          <p:cNvSpPr txBox="1"/>
          <p:nvPr/>
        </p:nvSpPr>
        <p:spPr>
          <a:xfrm>
            <a:off x="19364474" y="3630155"/>
            <a:ext cx="199213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FFFFFF"/>
                </a:solidFill>
                <a:latin typeface="DIN Condensed Bold"/>
                <a:ea typeface="DIN Condensed Bold"/>
                <a:cs typeface="DIN Condensed Bold"/>
                <a:sym typeface="DIN Condensed Bold"/>
              </a:defRPr>
            </a:pPr>
            <a:r>
              <a:t>12</a:t>
            </a:r>
            <a:r>
              <a:rPr sz="3900"/>
              <a:t>th month</a:t>
            </a:r>
          </a:p>
        </p:txBody>
      </p:sp>
      <p:sp>
        <p:nvSpPr>
          <p:cNvPr id="270" name="10%OFF"/>
          <p:cNvSpPr txBox="1"/>
          <p:nvPr/>
        </p:nvSpPr>
        <p:spPr>
          <a:xfrm>
            <a:off x="8280211" y="6037080"/>
            <a:ext cx="147129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FFFFFF"/>
                </a:solidFill>
                <a:latin typeface="DIN Condensed Bold"/>
                <a:ea typeface="DIN Condensed Bold"/>
                <a:cs typeface="DIN Condensed Bold"/>
                <a:sym typeface="DIN Condensed Bold"/>
              </a:defRPr>
            </a:pPr>
            <a:r>
              <a:t>10%</a:t>
            </a:r>
            <a:r>
              <a:rPr sz="3900"/>
              <a:t>OFF</a:t>
            </a:r>
          </a:p>
        </p:txBody>
      </p:sp>
      <p:grpSp>
        <p:nvGrpSpPr>
          <p:cNvPr id="273" name="グループ"/>
          <p:cNvGrpSpPr/>
          <p:nvPr/>
        </p:nvGrpSpPr>
        <p:grpSpPr>
          <a:xfrm>
            <a:off x="20471271" y="5674924"/>
            <a:ext cx="2311572" cy="1109556"/>
            <a:chOff x="0" y="0"/>
            <a:chExt cx="2311571" cy="1109554"/>
          </a:xfrm>
        </p:grpSpPr>
        <p:sp>
          <p:nvSpPr>
            <p:cNvPr id="271" name="四角形"/>
            <p:cNvSpPr/>
            <p:nvPr/>
          </p:nvSpPr>
          <p:spPr>
            <a:xfrm rot="512214">
              <a:off x="827890" y="443821"/>
              <a:ext cx="1004668" cy="462315"/>
            </a:xfrm>
            <a:prstGeom prst="rect">
              <a:avLst/>
            </a:prstGeom>
            <a:solidFill>
              <a:srgbClr val="FFFAFC"/>
            </a:solidFill>
            <a:ln w="12700" cap="flat">
              <a:noFill/>
              <a:miter lim="400000"/>
            </a:ln>
            <a:effectLst/>
          </p:spPr>
          <p:txBody>
            <a:bodyPr wrap="square" lIns="50800" tIns="50800" rIns="50800" bIns="50800" numCol="1" anchor="ctr">
              <a:noAutofit/>
            </a:bodyPr>
            <a:lstStyle/>
            <a:p>
              <a:pPr defTabSz="825500">
                <a:defRPr cap="all" spc="512" sz="3200">
                  <a:solidFill>
                    <a:srgbClr val="FFFFFF"/>
                  </a:solidFill>
                  <a:latin typeface="Avenir Medium"/>
                  <a:ea typeface="Avenir Medium"/>
                  <a:cs typeface="Avenir Medium"/>
                  <a:sym typeface="Avenir Medium"/>
                </a:defRPr>
              </a:pPr>
            </a:p>
          </p:txBody>
        </p:sp>
        <p:pic>
          <p:nvPicPr>
            <p:cNvPr id="272" name="free-tag.png" descr="free-tag.png"/>
            <p:cNvPicPr>
              <a:picLocks noChangeAspect="1"/>
            </p:cNvPicPr>
            <p:nvPr/>
          </p:nvPicPr>
          <p:blipFill>
            <a:blip r:embed="rId3">
              <a:extLst/>
            </a:blip>
            <a:stretch>
              <a:fillRect/>
            </a:stretch>
          </p:blipFill>
          <p:spPr>
            <a:xfrm>
              <a:off x="0" y="0"/>
              <a:ext cx="2311572" cy="1109555"/>
            </a:xfrm>
            <a:prstGeom prst="rect">
              <a:avLst/>
            </a:prstGeom>
            <a:ln w="12700" cap="flat">
              <a:noFill/>
              <a:miter lim="400000"/>
            </a:ln>
            <a:effectLst/>
          </p:spPr>
        </p:pic>
      </p:grpSp>
      <p:sp>
        <p:nvSpPr>
          <p:cNvPr id="274" name="13th month"/>
          <p:cNvSpPr txBox="1"/>
          <p:nvPr/>
        </p:nvSpPr>
        <p:spPr>
          <a:xfrm>
            <a:off x="8032491" y="6995021"/>
            <a:ext cx="199213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FFFFFF"/>
                </a:solidFill>
                <a:latin typeface="DIN Condensed Bold"/>
                <a:ea typeface="DIN Condensed Bold"/>
                <a:cs typeface="DIN Condensed Bold"/>
                <a:sym typeface="DIN Condensed Bold"/>
              </a:defRPr>
            </a:pPr>
            <a:r>
              <a:t>13</a:t>
            </a:r>
            <a:r>
              <a:rPr sz="3900"/>
              <a:t>th month</a:t>
            </a:r>
          </a:p>
        </p:txBody>
      </p:sp>
      <p:sp>
        <p:nvSpPr>
          <p:cNvPr id="275" name="14th month"/>
          <p:cNvSpPr txBox="1"/>
          <p:nvPr/>
        </p:nvSpPr>
        <p:spPr>
          <a:xfrm>
            <a:off x="10362133" y="6995021"/>
            <a:ext cx="199213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14</a:t>
            </a:r>
            <a:r>
              <a:rPr sz="3900"/>
              <a:t>th month</a:t>
            </a:r>
          </a:p>
        </p:txBody>
      </p:sp>
      <p:sp>
        <p:nvSpPr>
          <p:cNvPr id="276" name="15th month"/>
          <p:cNvSpPr txBox="1"/>
          <p:nvPr/>
        </p:nvSpPr>
        <p:spPr>
          <a:xfrm>
            <a:off x="12622733" y="6995021"/>
            <a:ext cx="199213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15</a:t>
            </a:r>
            <a:r>
              <a:rPr sz="3900"/>
              <a:t>th month</a:t>
            </a:r>
          </a:p>
        </p:txBody>
      </p:sp>
      <p:sp>
        <p:nvSpPr>
          <p:cNvPr id="277" name="16th month"/>
          <p:cNvSpPr txBox="1"/>
          <p:nvPr/>
        </p:nvSpPr>
        <p:spPr>
          <a:xfrm>
            <a:off x="14859000" y="6995021"/>
            <a:ext cx="199213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16</a:t>
            </a:r>
            <a:r>
              <a:rPr sz="3900"/>
              <a:t>th month</a:t>
            </a:r>
          </a:p>
        </p:txBody>
      </p:sp>
      <p:sp>
        <p:nvSpPr>
          <p:cNvPr id="278" name="17th month"/>
          <p:cNvSpPr txBox="1"/>
          <p:nvPr/>
        </p:nvSpPr>
        <p:spPr>
          <a:xfrm>
            <a:off x="17143933" y="6995021"/>
            <a:ext cx="199213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17</a:t>
            </a:r>
            <a:r>
              <a:rPr sz="3900"/>
              <a:t>th month</a:t>
            </a:r>
          </a:p>
        </p:txBody>
      </p:sp>
      <p:sp>
        <p:nvSpPr>
          <p:cNvPr id="279" name="18th month"/>
          <p:cNvSpPr txBox="1"/>
          <p:nvPr/>
        </p:nvSpPr>
        <p:spPr>
          <a:xfrm>
            <a:off x="19377174" y="6995021"/>
            <a:ext cx="199213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FFFFFF"/>
                </a:solidFill>
                <a:latin typeface="DIN Condensed Bold"/>
                <a:ea typeface="DIN Condensed Bold"/>
                <a:cs typeface="DIN Condensed Bold"/>
                <a:sym typeface="DIN Condensed Bold"/>
              </a:defRPr>
            </a:pPr>
            <a:r>
              <a:t>18</a:t>
            </a:r>
            <a:r>
              <a:rPr sz="3900"/>
              <a:t>th month</a:t>
            </a:r>
          </a:p>
        </p:txBody>
      </p:sp>
      <p:sp>
        <p:nvSpPr>
          <p:cNvPr id="280" name="15%OFF"/>
          <p:cNvSpPr txBox="1"/>
          <p:nvPr/>
        </p:nvSpPr>
        <p:spPr>
          <a:xfrm>
            <a:off x="8290465" y="9452743"/>
            <a:ext cx="1471296" cy="81026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FFFFFF"/>
                </a:solidFill>
                <a:latin typeface="DIN Condensed Bold"/>
                <a:ea typeface="DIN Condensed Bold"/>
                <a:cs typeface="DIN Condensed Bold"/>
                <a:sym typeface="DIN Condensed Bold"/>
              </a:defRPr>
            </a:pPr>
            <a:r>
              <a:t>15%</a:t>
            </a:r>
            <a:r>
              <a:rPr sz="3900"/>
              <a:t>OFF</a:t>
            </a:r>
          </a:p>
        </p:txBody>
      </p:sp>
      <p:grpSp>
        <p:nvGrpSpPr>
          <p:cNvPr id="283" name="グループ"/>
          <p:cNvGrpSpPr/>
          <p:nvPr/>
        </p:nvGrpSpPr>
        <p:grpSpPr>
          <a:xfrm>
            <a:off x="20471271" y="9027724"/>
            <a:ext cx="2311572" cy="1109556"/>
            <a:chOff x="0" y="0"/>
            <a:chExt cx="2311571" cy="1109554"/>
          </a:xfrm>
        </p:grpSpPr>
        <p:sp>
          <p:nvSpPr>
            <p:cNvPr id="281" name="四角形"/>
            <p:cNvSpPr/>
            <p:nvPr/>
          </p:nvSpPr>
          <p:spPr>
            <a:xfrm rot="512214">
              <a:off x="827890" y="443821"/>
              <a:ext cx="1004668" cy="462315"/>
            </a:xfrm>
            <a:prstGeom prst="rect">
              <a:avLst/>
            </a:prstGeom>
            <a:solidFill>
              <a:srgbClr val="FFFAFC"/>
            </a:solidFill>
            <a:ln w="12700" cap="flat">
              <a:noFill/>
              <a:miter lim="400000"/>
            </a:ln>
            <a:effectLst/>
          </p:spPr>
          <p:txBody>
            <a:bodyPr wrap="square" lIns="50800" tIns="50800" rIns="50800" bIns="50800" numCol="1" anchor="ctr">
              <a:noAutofit/>
            </a:bodyPr>
            <a:lstStyle/>
            <a:p>
              <a:pPr defTabSz="825500">
                <a:defRPr cap="all" spc="512" sz="3200">
                  <a:solidFill>
                    <a:srgbClr val="FFFFFF"/>
                  </a:solidFill>
                  <a:latin typeface="Avenir Medium"/>
                  <a:ea typeface="Avenir Medium"/>
                  <a:cs typeface="Avenir Medium"/>
                  <a:sym typeface="Avenir Medium"/>
                </a:defRPr>
              </a:pPr>
            </a:p>
          </p:txBody>
        </p:sp>
        <p:pic>
          <p:nvPicPr>
            <p:cNvPr id="282" name="free-tag.png" descr="free-tag.png"/>
            <p:cNvPicPr>
              <a:picLocks noChangeAspect="1"/>
            </p:cNvPicPr>
            <p:nvPr/>
          </p:nvPicPr>
          <p:blipFill>
            <a:blip r:embed="rId3">
              <a:extLst/>
            </a:blip>
            <a:stretch>
              <a:fillRect/>
            </a:stretch>
          </p:blipFill>
          <p:spPr>
            <a:xfrm>
              <a:off x="0" y="0"/>
              <a:ext cx="2311572" cy="1109555"/>
            </a:xfrm>
            <a:prstGeom prst="rect">
              <a:avLst/>
            </a:prstGeom>
            <a:ln w="12700" cap="flat">
              <a:noFill/>
              <a:miter lim="400000"/>
            </a:ln>
            <a:effectLst/>
          </p:spPr>
        </p:pic>
      </p:grpSp>
      <p:sp>
        <p:nvSpPr>
          <p:cNvPr id="284" name="四角形"/>
          <p:cNvSpPr/>
          <p:nvPr/>
        </p:nvSpPr>
        <p:spPr>
          <a:xfrm>
            <a:off x="7988300" y="10284321"/>
            <a:ext cx="2105918" cy="3205758"/>
          </a:xfrm>
          <a:prstGeom prst="rect">
            <a:avLst/>
          </a:prstGeom>
          <a:solidFill>
            <a:srgbClr val="747378"/>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85" name="四角形"/>
          <p:cNvSpPr/>
          <p:nvPr/>
        </p:nvSpPr>
        <p:spPr>
          <a:xfrm>
            <a:off x="10248900" y="102843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86" name="四角形"/>
          <p:cNvSpPr/>
          <p:nvPr/>
        </p:nvSpPr>
        <p:spPr>
          <a:xfrm>
            <a:off x="12509500" y="102843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87" name="四角形"/>
          <p:cNvSpPr/>
          <p:nvPr/>
        </p:nvSpPr>
        <p:spPr>
          <a:xfrm>
            <a:off x="14770100" y="102843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88" name="四角形"/>
          <p:cNvSpPr/>
          <p:nvPr/>
        </p:nvSpPr>
        <p:spPr>
          <a:xfrm>
            <a:off x="17030700" y="10284321"/>
            <a:ext cx="2105918" cy="3205758"/>
          </a:xfrm>
          <a:prstGeom prst="rect">
            <a:avLst/>
          </a:prstGeom>
          <a:solidFill>
            <a:srgbClr val="D5D3DA"/>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289" name="四角形"/>
          <p:cNvSpPr/>
          <p:nvPr/>
        </p:nvSpPr>
        <p:spPr>
          <a:xfrm>
            <a:off x="19291300" y="10284321"/>
            <a:ext cx="2105918" cy="3205758"/>
          </a:xfrm>
          <a:prstGeom prst="rect">
            <a:avLst/>
          </a:prstGeom>
          <a:solidFill>
            <a:srgbClr val="DA8CC3"/>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pic>
        <p:nvPicPr>
          <p:cNvPr id="290" name="order.png" descr="order.png"/>
          <p:cNvPicPr>
            <a:picLocks noChangeAspect="1"/>
          </p:cNvPicPr>
          <p:nvPr/>
        </p:nvPicPr>
        <p:blipFill>
          <a:blip r:embed="rId2">
            <a:extLst/>
          </a:blip>
          <a:stretch>
            <a:fillRect/>
          </a:stretch>
        </p:blipFill>
        <p:spPr>
          <a:xfrm>
            <a:off x="8244557" y="11115898"/>
            <a:ext cx="1542604" cy="1542604"/>
          </a:xfrm>
          <a:prstGeom prst="rect">
            <a:avLst/>
          </a:prstGeom>
          <a:ln w="12700">
            <a:miter lim="400000"/>
          </a:ln>
        </p:spPr>
      </p:pic>
      <p:pic>
        <p:nvPicPr>
          <p:cNvPr id="291" name="order.png" descr="order.png"/>
          <p:cNvPicPr>
            <a:picLocks noChangeAspect="1"/>
          </p:cNvPicPr>
          <p:nvPr/>
        </p:nvPicPr>
        <p:blipFill>
          <a:blip r:embed="rId2">
            <a:extLst/>
          </a:blip>
          <a:stretch>
            <a:fillRect/>
          </a:stretch>
        </p:blipFill>
        <p:spPr>
          <a:xfrm>
            <a:off x="10505157" y="11115898"/>
            <a:ext cx="1542604" cy="1542604"/>
          </a:xfrm>
          <a:prstGeom prst="rect">
            <a:avLst/>
          </a:prstGeom>
          <a:ln w="12700">
            <a:miter lim="400000"/>
          </a:ln>
        </p:spPr>
      </p:pic>
      <p:pic>
        <p:nvPicPr>
          <p:cNvPr id="292" name="order.png" descr="order.png"/>
          <p:cNvPicPr>
            <a:picLocks noChangeAspect="1"/>
          </p:cNvPicPr>
          <p:nvPr/>
        </p:nvPicPr>
        <p:blipFill>
          <a:blip r:embed="rId2">
            <a:extLst/>
          </a:blip>
          <a:stretch>
            <a:fillRect/>
          </a:stretch>
        </p:blipFill>
        <p:spPr>
          <a:xfrm>
            <a:off x="12765757" y="11115898"/>
            <a:ext cx="1542604" cy="1542604"/>
          </a:xfrm>
          <a:prstGeom prst="rect">
            <a:avLst/>
          </a:prstGeom>
          <a:ln w="12700">
            <a:miter lim="400000"/>
          </a:ln>
        </p:spPr>
      </p:pic>
      <p:pic>
        <p:nvPicPr>
          <p:cNvPr id="293" name="order.png" descr="order.png"/>
          <p:cNvPicPr>
            <a:picLocks noChangeAspect="1"/>
          </p:cNvPicPr>
          <p:nvPr/>
        </p:nvPicPr>
        <p:blipFill>
          <a:blip r:embed="rId2">
            <a:extLst/>
          </a:blip>
          <a:stretch>
            <a:fillRect/>
          </a:stretch>
        </p:blipFill>
        <p:spPr>
          <a:xfrm>
            <a:off x="15026357" y="11115898"/>
            <a:ext cx="1542604" cy="1542604"/>
          </a:xfrm>
          <a:prstGeom prst="rect">
            <a:avLst/>
          </a:prstGeom>
          <a:ln w="12700">
            <a:miter lim="400000"/>
          </a:ln>
        </p:spPr>
      </p:pic>
      <p:pic>
        <p:nvPicPr>
          <p:cNvPr id="294" name="order.png" descr="order.png"/>
          <p:cNvPicPr>
            <a:picLocks noChangeAspect="1"/>
          </p:cNvPicPr>
          <p:nvPr/>
        </p:nvPicPr>
        <p:blipFill>
          <a:blip r:embed="rId2">
            <a:extLst/>
          </a:blip>
          <a:stretch>
            <a:fillRect/>
          </a:stretch>
        </p:blipFill>
        <p:spPr>
          <a:xfrm>
            <a:off x="17286957" y="11115898"/>
            <a:ext cx="1542604" cy="1542604"/>
          </a:xfrm>
          <a:prstGeom prst="rect">
            <a:avLst/>
          </a:prstGeom>
          <a:ln w="12700">
            <a:miter lim="400000"/>
          </a:ln>
        </p:spPr>
      </p:pic>
      <p:pic>
        <p:nvPicPr>
          <p:cNvPr id="295" name="order.png" descr="order.png"/>
          <p:cNvPicPr>
            <a:picLocks noChangeAspect="1"/>
          </p:cNvPicPr>
          <p:nvPr/>
        </p:nvPicPr>
        <p:blipFill>
          <a:blip r:embed="rId2">
            <a:extLst/>
          </a:blip>
          <a:stretch>
            <a:fillRect/>
          </a:stretch>
        </p:blipFill>
        <p:spPr>
          <a:xfrm>
            <a:off x="19547557" y="11115898"/>
            <a:ext cx="1542604" cy="1542604"/>
          </a:xfrm>
          <a:prstGeom prst="rect">
            <a:avLst/>
          </a:prstGeom>
          <a:ln w="12700">
            <a:miter lim="400000"/>
          </a:ln>
        </p:spPr>
      </p:pic>
      <p:sp>
        <p:nvSpPr>
          <p:cNvPr id="296" name="19th month"/>
          <p:cNvSpPr txBox="1"/>
          <p:nvPr/>
        </p:nvSpPr>
        <p:spPr>
          <a:xfrm>
            <a:off x="8057891" y="10347821"/>
            <a:ext cx="199213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FFFFFF"/>
                </a:solidFill>
                <a:latin typeface="DIN Condensed Bold"/>
                <a:ea typeface="DIN Condensed Bold"/>
                <a:cs typeface="DIN Condensed Bold"/>
                <a:sym typeface="DIN Condensed Bold"/>
              </a:defRPr>
            </a:pPr>
            <a:r>
              <a:t>19</a:t>
            </a:r>
            <a:r>
              <a:rPr sz="3900"/>
              <a:t>th month</a:t>
            </a:r>
          </a:p>
        </p:txBody>
      </p:sp>
      <p:sp>
        <p:nvSpPr>
          <p:cNvPr id="297" name="20th month"/>
          <p:cNvSpPr txBox="1"/>
          <p:nvPr/>
        </p:nvSpPr>
        <p:spPr>
          <a:xfrm>
            <a:off x="10387533" y="10347821"/>
            <a:ext cx="199213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20</a:t>
            </a:r>
            <a:r>
              <a:rPr sz="3900"/>
              <a:t>th month</a:t>
            </a:r>
          </a:p>
        </p:txBody>
      </p:sp>
      <p:sp>
        <p:nvSpPr>
          <p:cNvPr id="298" name="21st month"/>
          <p:cNvSpPr txBox="1"/>
          <p:nvPr/>
        </p:nvSpPr>
        <p:spPr>
          <a:xfrm>
            <a:off x="12657296" y="10347821"/>
            <a:ext cx="1973810"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21</a:t>
            </a:r>
            <a:r>
              <a:rPr sz="3900"/>
              <a:t>st month</a:t>
            </a:r>
          </a:p>
        </p:txBody>
      </p:sp>
      <p:sp>
        <p:nvSpPr>
          <p:cNvPr id="299" name="22nd month"/>
          <p:cNvSpPr txBox="1"/>
          <p:nvPr/>
        </p:nvSpPr>
        <p:spPr>
          <a:xfrm>
            <a:off x="14838585" y="10347821"/>
            <a:ext cx="208376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22</a:t>
            </a:r>
            <a:r>
              <a:rPr sz="3900"/>
              <a:t>nd month</a:t>
            </a:r>
          </a:p>
        </p:txBody>
      </p:sp>
      <p:sp>
        <p:nvSpPr>
          <p:cNvPr id="300" name="23rd month"/>
          <p:cNvSpPr txBox="1"/>
          <p:nvPr/>
        </p:nvSpPr>
        <p:spPr>
          <a:xfrm>
            <a:off x="17151007" y="10347821"/>
            <a:ext cx="2028788"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000000"/>
                </a:solidFill>
                <a:latin typeface="DIN Condensed Bold"/>
                <a:ea typeface="DIN Condensed Bold"/>
                <a:cs typeface="DIN Condensed Bold"/>
                <a:sym typeface="DIN Condensed Bold"/>
              </a:defRPr>
            </a:pPr>
            <a:r>
              <a:t>23</a:t>
            </a:r>
            <a:r>
              <a:rPr sz="3900"/>
              <a:t>rd month</a:t>
            </a:r>
          </a:p>
        </p:txBody>
      </p:sp>
      <p:sp>
        <p:nvSpPr>
          <p:cNvPr id="301" name="24th month"/>
          <p:cNvSpPr txBox="1"/>
          <p:nvPr/>
        </p:nvSpPr>
        <p:spPr>
          <a:xfrm>
            <a:off x="19402574" y="10347821"/>
            <a:ext cx="199213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FFFFFF"/>
                </a:solidFill>
                <a:latin typeface="DIN Condensed Bold"/>
                <a:ea typeface="DIN Condensed Bold"/>
                <a:cs typeface="DIN Condensed Bold"/>
                <a:sym typeface="DIN Condensed Bold"/>
              </a:defRPr>
            </a:pPr>
            <a:r>
              <a:t>24</a:t>
            </a:r>
            <a:r>
              <a:rPr sz="3900"/>
              <a:t>th month</a:t>
            </a:r>
          </a:p>
        </p:txBody>
      </p:sp>
      <p:sp>
        <p:nvSpPr>
          <p:cNvPr id="302" name="20%OFF"/>
          <p:cNvSpPr txBox="1"/>
          <p:nvPr/>
        </p:nvSpPr>
        <p:spPr>
          <a:xfrm>
            <a:off x="8315865" y="12805544"/>
            <a:ext cx="1471296" cy="81026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5600">
                <a:solidFill>
                  <a:srgbClr val="FFFFFF"/>
                </a:solidFill>
                <a:latin typeface="DIN Condensed Bold"/>
                <a:ea typeface="DIN Condensed Bold"/>
                <a:cs typeface="DIN Condensed Bold"/>
                <a:sym typeface="DIN Condensed Bold"/>
              </a:defRPr>
            </a:pPr>
            <a:r>
              <a:t>20%</a:t>
            </a:r>
            <a:r>
              <a:rPr sz="3900"/>
              <a:t>OFF</a:t>
            </a:r>
          </a:p>
        </p:txBody>
      </p:sp>
      <p:grpSp>
        <p:nvGrpSpPr>
          <p:cNvPr id="305" name="グループ"/>
          <p:cNvGrpSpPr/>
          <p:nvPr/>
        </p:nvGrpSpPr>
        <p:grpSpPr>
          <a:xfrm>
            <a:off x="20496671" y="12380524"/>
            <a:ext cx="2311572" cy="1109556"/>
            <a:chOff x="0" y="0"/>
            <a:chExt cx="2311571" cy="1109554"/>
          </a:xfrm>
        </p:grpSpPr>
        <p:sp>
          <p:nvSpPr>
            <p:cNvPr id="303" name="四角形"/>
            <p:cNvSpPr/>
            <p:nvPr/>
          </p:nvSpPr>
          <p:spPr>
            <a:xfrm rot="512214">
              <a:off x="827890" y="443821"/>
              <a:ext cx="1004668" cy="462315"/>
            </a:xfrm>
            <a:prstGeom prst="rect">
              <a:avLst/>
            </a:prstGeom>
            <a:solidFill>
              <a:srgbClr val="FFFAFC"/>
            </a:solidFill>
            <a:ln w="12700" cap="flat">
              <a:noFill/>
              <a:miter lim="400000"/>
            </a:ln>
            <a:effectLst/>
          </p:spPr>
          <p:txBody>
            <a:bodyPr wrap="square" lIns="50800" tIns="50800" rIns="50800" bIns="50800" numCol="1" anchor="ctr">
              <a:noAutofit/>
            </a:bodyPr>
            <a:lstStyle/>
            <a:p>
              <a:pPr defTabSz="825500">
                <a:defRPr cap="all" spc="512" sz="3200">
                  <a:solidFill>
                    <a:srgbClr val="FFFFFF"/>
                  </a:solidFill>
                  <a:latin typeface="Avenir Medium"/>
                  <a:ea typeface="Avenir Medium"/>
                  <a:cs typeface="Avenir Medium"/>
                  <a:sym typeface="Avenir Medium"/>
                </a:defRPr>
              </a:pPr>
            </a:p>
          </p:txBody>
        </p:sp>
        <p:pic>
          <p:nvPicPr>
            <p:cNvPr id="304" name="free-tag.png" descr="free-tag.png"/>
            <p:cNvPicPr>
              <a:picLocks noChangeAspect="1"/>
            </p:cNvPicPr>
            <p:nvPr/>
          </p:nvPicPr>
          <p:blipFill>
            <a:blip r:embed="rId3">
              <a:extLst/>
            </a:blip>
            <a:stretch>
              <a:fillRect/>
            </a:stretch>
          </p:blipFill>
          <p:spPr>
            <a:xfrm>
              <a:off x="0" y="0"/>
              <a:ext cx="2311572" cy="1109555"/>
            </a:xfrm>
            <a:prstGeom prst="rect">
              <a:avLst/>
            </a:prstGeom>
            <a:ln w="12700" cap="flat">
              <a:noFill/>
              <a:miter lim="400000"/>
            </a:ln>
            <a:effectLst/>
          </p:spPr>
        </p:pic>
      </p:grpSp>
      <p:sp>
        <p:nvSpPr>
          <p:cNvPr id="306" name="¥9,450/mon"/>
          <p:cNvSpPr txBox="1"/>
          <p:nvPr/>
        </p:nvSpPr>
        <p:spPr>
          <a:xfrm>
            <a:off x="1258336" y="6517502"/>
            <a:ext cx="5212386" cy="176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9600">
                <a:solidFill>
                  <a:srgbClr val="777678"/>
                </a:solidFill>
                <a:latin typeface="Avenir Heavy"/>
                <a:ea typeface="Avenir Heavy"/>
                <a:cs typeface="Avenir Heavy"/>
                <a:sym typeface="Avenir Heavy"/>
              </a:defRPr>
            </a:pPr>
            <a:r>
              <a:rPr sz="4800"/>
              <a:t>¥</a:t>
            </a:r>
            <a:r>
              <a:t>9,450</a:t>
            </a:r>
            <a:r>
              <a:rPr sz="4800"/>
              <a:t>/mon</a:t>
            </a:r>
          </a:p>
        </p:txBody>
      </p:sp>
      <p:sp>
        <p:nvSpPr>
          <p:cNvPr id="307" name="¥7,698/mon"/>
          <p:cNvSpPr txBox="1"/>
          <p:nvPr/>
        </p:nvSpPr>
        <p:spPr>
          <a:xfrm>
            <a:off x="1258336" y="6517502"/>
            <a:ext cx="5212386" cy="176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9600">
                <a:solidFill>
                  <a:srgbClr val="777678"/>
                </a:solidFill>
                <a:latin typeface="Avenir Heavy"/>
                <a:ea typeface="Avenir Heavy"/>
                <a:cs typeface="Avenir Heavy"/>
                <a:sym typeface="Avenir Heavy"/>
              </a:defRPr>
            </a:pPr>
            <a:r>
              <a:rPr sz="4800"/>
              <a:t>¥</a:t>
            </a:r>
            <a:r>
              <a:t>7,698</a:t>
            </a:r>
            <a:r>
              <a:rPr sz="4800"/>
              <a:t>/mon</a:t>
            </a:r>
          </a:p>
        </p:txBody>
      </p:sp>
      <p:pic>
        <p:nvPicPr>
          <p:cNvPr id="308" name="レジスター・開ける02.mp3" descr="レジスター・開ける02.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3284200" y="15087600"/>
            <a:ext cx="571500" cy="571500"/>
          </a:xfrm>
          <a:prstGeom prst="rect">
            <a:avLst/>
          </a:prstGeom>
          <a:ln w="12700">
            <a:miter lim="400000"/>
          </a:ln>
        </p:spPr>
      </p:pic>
      <p:pic>
        <p:nvPicPr>
          <p:cNvPr id="309" name="レジスター・開ける02.mp3" descr="レジスター・開ける02.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5697200" y="14884400"/>
            <a:ext cx="571500" cy="571500"/>
          </a:xfrm>
          <a:prstGeom prst="rect">
            <a:avLst/>
          </a:prstGeom>
          <a:ln w="12700">
            <a:miter lim="400000"/>
          </a:ln>
        </p:spPr>
      </p:pic>
      <p:pic>
        <p:nvPicPr>
          <p:cNvPr id="310" name="レジスター・開ける02.mp3" descr="レジスター・開ける02.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8364200" y="15087600"/>
            <a:ext cx="571500" cy="571500"/>
          </a:xfrm>
          <a:prstGeom prst="rect">
            <a:avLst/>
          </a:prstGeom>
          <a:ln w="12700">
            <a:miter lim="400000"/>
          </a:ln>
        </p:spPr>
      </p:pic>
      <p:pic>
        <p:nvPicPr>
          <p:cNvPr id="311" name="レジスター・開ける02.mp3" descr="レジスター・開ける02.mp3"/>
          <p:cNvPicPr>
            <a:picLocks noChangeAspect="0"/>
          </p:cNvPicPr>
          <p:nvPr>
            <a:audioFile r:link="rId4"/>
            <p:extLst>
              <p:ext uri="{DAA4B4D4-6D71-4841-9C94-3DE7FCFB9230}">
                <p14:media xmlns:p14="http://schemas.microsoft.com/office/powerpoint/2010/main" r:embed="rId5"/>
              </p:ext>
            </p:extLst>
          </p:nvPr>
        </p:nvPicPr>
        <p:blipFill>
          <a:blip r:embed="rId6">
            <a:extLst/>
          </a:blip>
          <a:stretch>
            <a:fillRect/>
          </a:stretch>
        </p:blipFill>
        <p:spPr>
          <a:xfrm>
            <a:off x="19964400" y="15011400"/>
            <a:ext cx="571500" cy="571500"/>
          </a:xfrm>
          <a:prstGeom prst="rect">
            <a:avLst/>
          </a:prstGeom>
          <a:ln w="12700">
            <a:miter lim="400000"/>
          </a:ln>
        </p:spPr>
      </p:pic>
      <p:pic>
        <p:nvPicPr>
          <p:cNvPr id="312" name="triplex.png" descr="triplex.png"/>
          <p:cNvPicPr>
            <a:picLocks noChangeAspect="1"/>
          </p:cNvPicPr>
          <p:nvPr/>
        </p:nvPicPr>
        <p:blipFill>
          <a:blip r:embed="rId7">
            <a:extLst/>
          </a:blip>
          <a:srcRect l="26658" t="37892" r="29587" b="30570"/>
          <a:stretch>
            <a:fillRect/>
          </a:stretch>
        </p:blipFill>
        <p:spPr>
          <a:xfrm>
            <a:off x="2022661" y="8027044"/>
            <a:ext cx="3268514" cy="2355901"/>
          </a:xfrm>
          <a:prstGeom prst="rect">
            <a:avLst/>
          </a:prstGeom>
          <a:ln w="12700">
            <a:miter lim="400000"/>
          </a:ln>
        </p:spPr>
      </p:pic>
      <p:sp>
        <p:nvSpPr>
          <p:cNvPr id="313" name="¥150/meal"/>
          <p:cNvSpPr txBox="1"/>
          <p:nvPr/>
        </p:nvSpPr>
        <p:spPr>
          <a:xfrm>
            <a:off x="1742663" y="10210800"/>
            <a:ext cx="4243732" cy="176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9600">
                <a:solidFill>
                  <a:srgbClr val="777678"/>
                </a:solidFill>
                <a:latin typeface="Avenir Heavy"/>
                <a:ea typeface="Avenir Heavy"/>
                <a:cs typeface="Avenir Heavy"/>
                <a:sym typeface="Avenir Heavy"/>
              </a:defRPr>
            </a:pPr>
            <a:r>
              <a:rPr sz="4800"/>
              <a:t>¥</a:t>
            </a:r>
            <a:r>
              <a:t>150</a:t>
            </a:r>
            <a:r>
              <a:rPr sz="4800"/>
              <a:t>/meal</a:t>
            </a:r>
          </a:p>
        </p:txBody>
      </p:sp>
      <p:sp>
        <p:nvSpPr>
          <p:cNvPr id="314" name="¥120/meal"/>
          <p:cNvSpPr txBox="1"/>
          <p:nvPr/>
        </p:nvSpPr>
        <p:spPr>
          <a:xfrm>
            <a:off x="1742663" y="10210800"/>
            <a:ext cx="4243732" cy="176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defRPr sz="9600">
                <a:solidFill>
                  <a:srgbClr val="FF8BB5"/>
                </a:solidFill>
                <a:latin typeface="Avenir Heavy"/>
                <a:ea typeface="Avenir Heavy"/>
                <a:cs typeface="Avenir Heavy"/>
                <a:sym typeface="Avenir Heavy"/>
              </a:defRPr>
            </a:pPr>
            <a:r>
              <a:rPr sz="4800"/>
              <a:t>¥</a:t>
            </a:r>
            <a:r>
              <a:t>120</a:t>
            </a:r>
            <a:r>
              <a:rPr sz="4800"/>
              <a:t>/meal</a:t>
            </a:r>
          </a:p>
        </p:txBody>
      </p:sp>
      <p:sp>
        <p:nvSpPr>
          <p:cNvPr id="315" name="四角形"/>
          <p:cNvSpPr/>
          <p:nvPr/>
        </p:nvSpPr>
        <p:spPr>
          <a:xfrm>
            <a:off x="475505" y="2082800"/>
            <a:ext cx="6778048" cy="1700114"/>
          </a:xfrm>
          <a:prstGeom prst="rect">
            <a:avLst/>
          </a:prstGeom>
          <a:solidFill>
            <a:srgbClr val="55D7FF"/>
          </a:solidFill>
          <a:ln w="12700">
            <a:miter lim="400000"/>
          </a:ln>
        </p:spPr>
        <p:txBody>
          <a:bodyPr lIns="50800" tIns="50800" rIns="50800" bIns="50800" anchor="ctr"/>
          <a:lstStyle/>
          <a:p>
            <a:pPr defTabSz="825500">
              <a:defRPr cap="all" spc="512" sz="3200">
                <a:solidFill>
                  <a:srgbClr val="FFFFFF"/>
                </a:solidFill>
                <a:latin typeface="Avenir Medium"/>
                <a:ea typeface="Avenir Medium"/>
                <a:cs typeface="Avenir Medium"/>
                <a:sym typeface="Avenir Medium"/>
              </a:defRPr>
            </a:pPr>
          </a:p>
        </p:txBody>
      </p:sp>
      <p:sp>
        <p:nvSpPr>
          <p:cNvPr id="316" name="STANDING…"/>
          <p:cNvSpPr txBox="1"/>
          <p:nvPr/>
        </p:nvSpPr>
        <p:spPr>
          <a:xfrm>
            <a:off x="763443" y="2061636"/>
            <a:ext cx="6202173" cy="17424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825500">
              <a:lnSpc>
                <a:spcPct val="70000"/>
              </a:lnSpc>
              <a:defRPr sz="5600">
                <a:solidFill>
                  <a:srgbClr val="FFFFFF"/>
                </a:solidFill>
                <a:latin typeface="Avenir Light"/>
                <a:ea typeface="Avenir Light"/>
                <a:cs typeface="Avenir Light"/>
                <a:sym typeface="Avenir Light"/>
              </a:defRPr>
            </a:pPr>
            <a:r>
              <a:t>STANDING</a:t>
            </a:r>
          </a:p>
          <a:p>
            <a:pPr defTabSz="825500">
              <a:lnSpc>
                <a:spcPct val="70000"/>
              </a:lnSpc>
              <a:defRPr sz="5600">
                <a:solidFill>
                  <a:srgbClr val="FFFFFF"/>
                </a:solidFill>
                <a:latin typeface="Avenir Light"/>
                <a:ea typeface="Avenir Light"/>
                <a:cs typeface="Avenir Light"/>
                <a:sym typeface="Avenir Light"/>
              </a:defRPr>
            </a:pPr>
            <a:r>
              <a:t>ORDER PROGRAM</a:t>
            </a:r>
          </a:p>
        </p:txBody>
      </p:sp>
      <p:pic>
        <p:nvPicPr>
          <p:cNvPr id="317" name="tx.png" descr="tx.png"/>
          <p:cNvPicPr>
            <a:picLocks noChangeAspect="1"/>
          </p:cNvPicPr>
          <p:nvPr/>
        </p:nvPicPr>
        <p:blipFill>
          <a:blip r:embed="rId8">
            <a:extLst/>
          </a:blip>
          <a:srcRect l="7117" t="26937" r="7117" b="26937"/>
          <a:stretch>
            <a:fillRect/>
          </a:stretch>
        </p:blipFill>
        <p:spPr>
          <a:xfrm>
            <a:off x="1337625" y="3822700"/>
            <a:ext cx="5053766" cy="271793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44"/>
                                        </p:tgtEl>
                                        <p:attrNameLst>
                                          <p:attrName>style.visibility</p:attrName>
                                        </p:attrNameLst>
                                      </p:cBhvr>
                                      <p:to>
                                        <p:strVal val="visible"/>
                                      </p:to>
                                    </p:set>
                                    <p:anim calcmode="lin" valueType="num">
                                      <p:cBhvr>
                                        <p:cTn id="7" dur="150" fill="hold"/>
                                        <p:tgtEl>
                                          <p:spTgt spid="244"/>
                                        </p:tgtEl>
                                        <p:attrNameLst>
                                          <p:attrName>ppt_w</p:attrName>
                                        </p:attrNameLst>
                                      </p:cBhvr>
                                      <p:tavLst>
                                        <p:tav tm="0">
                                          <p:val>
                                            <p:fltVal val="0"/>
                                          </p:val>
                                        </p:tav>
                                        <p:tav tm="100000">
                                          <p:val>
                                            <p:strVal val="#ppt_w"/>
                                          </p:val>
                                        </p:tav>
                                      </p:tavLst>
                                    </p:anim>
                                    <p:anim calcmode="lin" valueType="num">
                                      <p:cBhvr>
                                        <p:cTn id="8" dur="150" fill="hold"/>
                                        <p:tgtEl>
                                          <p:spTgt spid="244"/>
                                        </p:tgtEl>
                                        <p:attrNameLst>
                                          <p:attrName>ppt_h</p:attrName>
                                        </p:attrNameLst>
                                      </p:cBhvr>
                                      <p:tavLst>
                                        <p:tav tm="0">
                                          <p:val>
                                            <p:fltVal val="0"/>
                                          </p:val>
                                        </p:tav>
                                        <p:tav tm="100000">
                                          <p:val>
                                            <p:strVal val="#ppt_h"/>
                                          </p:val>
                                        </p:tav>
                                      </p:tavLst>
                                    </p:anim>
                                  </p:childTnLst>
                                </p:cTn>
                              </p:par>
                            </p:childTnLst>
                          </p:cTn>
                        </p:par>
                        <p:par>
                          <p:cTn id="9" fill="hold">
                            <p:stCondLst>
                              <p:cond delay="150"/>
                            </p:stCondLst>
                            <p:childTnLst>
                              <p:par>
                                <p:cTn id="10" presetClass="entr" nodeType="afterEffect" presetSubtype="16" presetID="23" grpId="2" fill="hold">
                                  <p:stCondLst>
                                    <p:cond delay="0"/>
                                  </p:stCondLst>
                                  <p:iterate type="el" backwards="0">
                                    <p:tmAbs val="0"/>
                                  </p:iterate>
                                  <p:childTnLst>
                                    <p:set>
                                      <p:cBhvr>
                                        <p:cTn id="11" fill="hold"/>
                                        <p:tgtEl>
                                          <p:spTgt spid="245"/>
                                        </p:tgtEl>
                                        <p:attrNameLst>
                                          <p:attrName>style.visibility</p:attrName>
                                        </p:attrNameLst>
                                      </p:cBhvr>
                                      <p:to>
                                        <p:strVal val="visible"/>
                                      </p:to>
                                    </p:set>
                                    <p:anim calcmode="lin" valueType="num">
                                      <p:cBhvr>
                                        <p:cTn id="12" dur="150" fill="hold"/>
                                        <p:tgtEl>
                                          <p:spTgt spid="245"/>
                                        </p:tgtEl>
                                        <p:attrNameLst>
                                          <p:attrName>ppt_w</p:attrName>
                                        </p:attrNameLst>
                                      </p:cBhvr>
                                      <p:tavLst>
                                        <p:tav tm="0">
                                          <p:val>
                                            <p:fltVal val="0"/>
                                          </p:val>
                                        </p:tav>
                                        <p:tav tm="100000">
                                          <p:val>
                                            <p:strVal val="#ppt_w"/>
                                          </p:val>
                                        </p:tav>
                                      </p:tavLst>
                                    </p:anim>
                                    <p:anim calcmode="lin" valueType="num">
                                      <p:cBhvr>
                                        <p:cTn id="13" dur="150" fill="hold"/>
                                        <p:tgtEl>
                                          <p:spTgt spid="245"/>
                                        </p:tgtEl>
                                        <p:attrNameLst>
                                          <p:attrName>ppt_h</p:attrName>
                                        </p:attrNameLst>
                                      </p:cBhvr>
                                      <p:tavLst>
                                        <p:tav tm="0">
                                          <p:val>
                                            <p:fltVal val="0"/>
                                          </p:val>
                                        </p:tav>
                                        <p:tav tm="100000">
                                          <p:val>
                                            <p:strVal val="#ppt_h"/>
                                          </p:val>
                                        </p:tav>
                                      </p:tavLst>
                                    </p:anim>
                                  </p:childTnLst>
                                </p:cTn>
                              </p:par>
                            </p:childTnLst>
                          </p:cTn>
                        </p:par>
                        <p:par>
                          <p:cTn id="14" fill="hold">
                            <p:stCondLst>
                              <p:cond delay="300"/>
                            </p:stCondLst>
                            <p:childTnLst>
                              <p:par>
                                <p:cTn id="15" presetClass="entr" nodeType="afterEffect" presetSubtype="16" presetID="23" grpId="3" fill="hold">
                                  <p:stCondLst>
                                    <p:cond delay="0"/>
                                  </p:stCondLst>
                                  <p:iterate type="el" backwards="0">
                                    <p:tmAbs val="0"/>
                                  </p:iterate>
                                  <p:childTnLst>
                                    <p:set>
                                      <p:cBhvr>
                                        <p:cTn id="16" fill="hold"/>
                                        <p:tgtEl>
                                          <p:spTgt spid="246"/>
                                        </p:tgtEl>
                                        <p:attrNameLst>
                                          <p:attrName>style.visibility</p:attrName>
                                        </p:attrNameLst>
                                      </p:cBhvr>
                                      <p:to>
                                        <p:strVal val="visible"/>
                                      </p:to>
                                    </p:set>
                                    <p:anim calcmode="lin" valueType="num">
                                      <p:cBhvr>
                                        <p:cTn id="17" dur="150" fill="hold"/>
                                        <p:tgtEl>
                                          <p:spTgt spid="246"/>
                                        </p:tgtEl>
                                        <p:attrNameLst>
                                          <p:attrName>ppt_w</p:attrName>
                                        </p:attrNameLst>
                                      </p:cBhvr>
                                      <p:tavLst>
                                        <p:tav tm="0">
                                          <p:val>
                                            <p:fltVal val="0"/>
                                          </p:val>
                                        </p:tav>
                                        <p:tav tm="100000">
                                          <p:val>
                                            <p:strVal val="#ppt_w"/>
                                          </p:val>
                                        </p:tav>
                                      </p:tavLst>
                                    </p:anim>
                                    <p:anim calcmode="lin" valueType="num">
                                      <p:cBhvr>
                                        <p:cTn id="18" dur="150" fill="hold"/>
                                        <p:tgtEl>
                                          <p:spTgt spid="246"/>
                                        </p:tgtEl>
                                        <p:attrNameLst>
                                          <p:attrName>ppt_h</p:attrName>
                                        </p:attrNameLst>
                                      </p:cBhvr>
                                      <p:tavLst>
                                        <p:tav tm="0">
                                          <p:val>
                                            <p:fltVal val="0"/>
                                          </p:val>
                                        </p:tav>
                                        <p:tav tm="100000">
                                          <p:val>
                                            <p:strVal val="#ppt_h"/>
                                          </p:val>
                                        </p:tav>
                                      </p:tavLst>
                                    </p:anim>
                                  </p:childTnLst>
                                </p:cTn>
                              </p:par>
                            </p:childTnLst>
                          </p:cTn>
                        </p:par>
                        <p:par>
                          <p:cTn id="19" fill="hold">
                            <p:stCondLst>
                              <p:cond delay="450"/>
                            </p:stCondLst>
                            <p:childTnLst>
                              <p:par>
                                <p:cTn id="20" presetClass="entr" nodeType="afterEffect" presetSubtype="16" presetID="23" grpId="4" fill="hold">
                                  <p:stCondLst>
                                    <p:cond delay="0"/>
                                  </p:stCondLst>
                                  <p:iterate type="el" backwards="0">
                                    <p:tmAbs val="0"/>
                                  </p:iterate>
                                  <p:childTnLst>
                                    <p:set>
                                      <p:cBhvr>
                                        <p:cTn id="21" fill="hold"/>
                                        <p:tgtEl>
                                          <p:spTgt spid="247"/>
                                        </p:tgtEl>
                                        <p:attrNameLst>
                                          <p:attrName>style.visibility</p:attrName>
                                        </p:attrNameLst>
                                      </p:cBhvr>
                                      <p:to>
                                        <p:strVal val="visible"/>
                                      </p:to>
                                    </p:set>
                                    <p:anim calcmode="lin" valueType="num">
                                      <p:cBhvr>
                                        <p:cTn id="22" dur="150" fill="hold"/>
                                        <p:tgtEl>
                                          <p:spTgt spid="247"/>
                                        </p:tgtEl>
                                        <p:attrNameLst>
                                          <p:attrName>ppt_w</p:attrName>
                                        </p:attrNameLst>
                                      </p:cBhvr>
                                      <p:tavLst>
                                        <p:tav tm="0">
                                          <p:val>
                                            <p:fltVal val="0"/>
                                          </p:val>
                                        </p:tav>
                                        <p:tav tm="100000">
                                          <p:val>
                                            <p:strVal val="#ppt_w"/>
                                          </p:val>
                                        </p:tav>
                                      </p:tavLst>
                                    </p:anim>
                                    <p:anim calcmode="lin" valueType="num">
                                      <p:cBhvr>
                                        <p:cTn id="23" dur="150" fill="hold"/>
                                        <p:tgtEl>
                                          <p:spTgt spid="247"/>
                                        </p:tgtEl>
                                        <p:attrNameLst>
                                          <p:attrName>ppt_h</p:attrName>
                                        </p:attrNameLst>
                                      </p:cBhvr>
                                      <p:tavLst>
                                        <p:tav tm="0">
                                          <p:val>
                                            <p:fltVal val="0"/>
                                          </p:val>
                                        </p:tav>
                                        <p:tav tm="100000">
                                          <p:val>
                                            <p:strVal val="#ppt_h"/>
                                          </p:val>
                                        </p:tav>
                                      </p:tavLst>
                                    </p:anim>
                                  </p:childTnLst>
                                </p:cTn>
                              </p:par>
                            </p:childTnLst>
                          </p:cTn>
                        </p:par>
                        <p:par>
                          <p:cTn id="24" fill="hold">
                            <p:stCondLst>
                              <p:cond delay="600"/>
                            </p:stCondLst>
                            <p:childTnLst>
                              <p:par>
                                <p:cTn id="25" presetClass="entr" nodeType="afterEffect" presetSubtype="16" presetID="23" grpId="5" fill="hold">
                                  <p:stCondLst>
                                    <p:cond delay="0"/>
                                  </p:stCondLst>
                                  <p:iterate type="el" backwards="0">
                                    <p:tmAbs val="0"/>
                                  </p:iterate>
                                  <p:childTnLst>
                                    <p:set>
                                      <p:cBhvr>
                                        <p:cTn id="26" fill="hold"/>
                                        <p:tgtEl>
                                          <p:spTgt spid="248"/>
                                        </p:tgtEl>
                                        <p:attrNameLst>
                                          <p:attrName>style.visibility</p:attrName>
                                        </p:attrNameLst>
                                      </p:cBhvr>
                                      <p:to>
                                        <p:strVal val="visible"/>
                                      </p:to>
                                    </p:set>
                                    <p:anim calcmode="lin" valueType="num">
                                      <p:cBhvr>
                                        <p:cTn id="27" dur="150" fill="hold"/>
                                        <p:tgtEl>
                                          <p:spTgt spid="248"/>
                                        </p:tgtEl>
                                        <p:attrNameLst>
                                          <p:attrName>ppt_w</p:attrName>
                                        </p:attrNameLst>
                                      </p:cBhvr>
                                      <p:tavLst>
                                        <p:tav tm="0">
                                          <p:val>
                                            <p:fltVal val="0"/>
                                          </p:val>
                                        </p:tav>
                                        <p:tav tm="100000">
                                          <p:val>
                                            <p:strVal val="#ppt_w"/>
                                          </p:val>
                                        </p:tav>
                                      </p:tavLst>
                                    </p:anim>
                                    <p:anim calcmode="lin" valueType="num">
                                      <p:cBhvr>
                                        <p:cTn id="28" dur="150" fill="hold"/>
                                        <p:tgtEl>
                                          <p:spTgt spid="24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Class="mediacall" nodeType="clickEffect" presetSubtype="0" presetID="1" grpId="6" fill="hold">
                                  <p:stCondLst>
                                    <p:cond delay="0"/>
                                  </p:stCondLst>
                                  <p:childTnLst>
                                    <p:cmd type="call" cmd="playFrom(0.0)">
                                      <p:cBhvr>
                                        <p:cTn id="32" dur="3030" fill="hold"/>
                                        <p:tgtEl>
                                          <p:spTgt spid="308"/>
                                        </p:tgtEl>
                                      </p:cBhvr>
                                    </p:cmd>
                                  </p:childTnLst>
                                </p:cTn>
                              </p:par>
                            </p:childTnLst>
                          </p:cTn>
                        </p:par>
                        <p:par>
                          <p:cTn id="33" fill="hold">
                            <p:stCondLst>
                              <p:cond delay="3030"/>
                            </p:stCondLst>
                            <p:childTnLst>
                              <p:par>
                                <p:cTn id="34" presetClass="entr" nodeType="afterEffect" presetSubtype="16" presetID="23" grpId="7" fill="hold">
                                  <p:stCondLst>
                                    <p:cond delay="400"/>
                                  </p:stCondLst>
                                  <p:iterate type="el" backwards="0">
                                    <p:tmAbs val="0"/>
                                  </p:iterate>
                                  <p:childTnLst>
                                    <p:set>
                                      <p:cBhvr>
                                        <p:cTn id="35" fill="hold"/>
                                        <p:tgtEl>
                                          <p:spTgt spid="249"/>
                                        </p:tgtEl>
                                        <p:attrNameLst>
                                          <p:attrName>style.visibility</p:attrName>
                                        </p:attrNameLst>
                                      </p:cBhvr>
                                      <p:to>
                                        <p:strVal val="visible"/>
                                      </p:to>
                                    </p:set>
                                    <p:anim calcmode="lin" valueType="num">
                                      <p:cBhvr>
                                        <p:cTn id="36" dur="249" fill="hold"/>
                                        <p:tgtEl>
                                          <p:spTgt spid="249"/>
                                        </p:tgtEl>
                                        <p:attrNameLst>
                                          <p:attrName>ppt_w</p:attrName>
                                        </p:attrNameLst>
                                      </p:cBhvr>
                                      <p:tavLst>
                                        <p:tav tm="0">
                                          <p:val>
                                            <p:fltVal val="0"/>
                                          </p:val>
                                        </p:tav>
                                        <p:tav tm="100000">
                                          <p:val>
                                            <p:strVal val="#ppt_w"/>
                                          </p:val>
                                        </p:tav>
                                      </p:tavLst>
                                    </p:anim>
                                    <p:anim calcmode="lin" valueType="num">
                                      <p:cBhvr>
                                        <p:cTn id="37" dur="249" fill="hold"/>
                                        <p:tgtEl>
                                          <p:spTgt spid="249"/>
                                        </p:tgtEl>
                                        <p:attrNameLst>
                                          <p:attrName>ppt_h</p:attrName>
                                        </p:attrNameLst>
                                      </p:cBhvr>
                                      <p:tavLst>
                                        <p:tav tm="0">
                                          <p:val>
                                            <p:fltVal val="0"/>
                                          </p:val>
                                        </p:tav>
                                        <p:tav tm="100000">
                                          <p:val>
                                            <p:strVal val="#ppt_h"/>
                                          </p:val>
                                        </p:tav>
                                      </p:tavLst>
                                    </p:anim>
                                  </p:childTnLst>
                                </p:cTn>
                              </p:par>
                            </p:childTnLst>
                          </p:cTn>
                        </p:par>
                        <p:par>
                          <p:cTn id="38" fill="hold">
                            <p:stCondLst>
                              <p:cond delay="3679"/>
                            </p:stCondLst>
                            <p:childTnLst>
                              <p:par>
                                <p:cTn id="39" presetClass="entr" nodeType="afterEffect" presetSubtype="16" presetID="23" grpId="8" fill="hold">
                                  <p:stCondLst>
                                    <p:cond delay="0"/>
                                  </p:stCondLst>
                                  <p:iterate type="el" backwards="0">
                                    <p:tmAbs val="0"/>
                                  </p:iterate>
                                  <p:childTnLst>
                                    <p:set>
                                      <p:cBhvr>
                                        <p:cTn id="40" fill="hold"/>
                                        <p:tgtEl>
                                          <p:spTgt spid="252"/>
                                        </p:tgtEl>
                                        <p:attrNameLst>
                                          <p:attrName>style.visibility</p:attrName>
                                        </p:attrNameLst>
                                      </p:cBhvr>
                                      <p:to>
                                        <p:strVal val="visible"/>
                                      </p:to>
                                    </p:set>
                                    <p:anim calcmode="lin" valueType="num">
                                      <p:cBhvr>
                                        <p:cTn id="41" dur="350" fill="hold"/>
                                        <p:tgtEl>
                                          <p:spTgt spid="252"/>
                                        </p:tgtEl>
                                        <p:attrNameLst>
                                          <p:attrName>ppt_w</p:attrName>
                                        </p:attrNameLst>
                                      </p:cBhvr>
                                      <p:tavLst>
                                        <p:tav tm="0">
                                          <p:val>
                                            <p:fltVal val="0"/>
                                          </p:val>
                                        </p:tav>
                                        <p:tav tm="100000">
                                          <p:val>
                                            <p:strVal val="#ppt_w"/>
                                          </p:val>
                                        </p:tav>
                                      </p:tavLst>
                                    </p:anim>
                                    <p:anim calcmode="lin" valueType="num">
                                      <p:cBhvr>
                                        <p:cTn id="42" dur="350" fill="hold"/>
                                        <p:tgtEl>
                                          <p:spTgt spid="25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6" presetID="23" grpId="9" fill="hold">
                                  <p:stCondLst>
                                    <p:cond delay="0"/>
                                  </p:stCondLst>
                                  <p:iterate type="el" backwards="0">
                                    <p:tmAbs val="0"/>
                                  </p:iterate>
                                  <p:childTnLst>
                                    <p:set>
                                      <p:cBhvr>
                                        <p:cTn id="46" fill="hold"/>
                                        <p:tgtEl>
                                          <p:spTgt spid="253"/>
                                        </p:tgtEl>
                                        <p:attrNameLst>
                                          <p:attrName>style.visibility</p:attrName>
                                        </p:attrNameLst>
                                      </p:cBhvr>
                                      <p:to>
                                        <p:strVal val="visible"/>
                                      </p:to>
                                    </p:set>
                                    <p:anim calcmode="lin" valueType="num">
                                      <p:cBhvr>
                                        <p:cTn id="47" dur="150" fill="hold"/>
                                        <p:tgtEl>
                                          <p:spTgt spid="253"/>
                                        </p:tgtEl>
                                        <p:attrNameLst>
                                          <p:attrName>ppt_w</p:attrName>
                                        </p:attrNameLst>
                                      </p:cBhvr>
                                      <p:tavLst>
                                        <p:tav tm="0">
                                          <p:val>
                                            <p:fltVal val="0"/>
                                          </p:val>
                                        </p:tav>
                                        <p:tav tm="100000">
                                          <p:val>
                                            <p:strVal val="#ppt_w"/>
                                          </p:val>
                                        </p:tav>
                                      </p:tavLst>
                                    </p:anim>
                                    <p:anim calcmode="lin" valueType="num">
                                      <p:cBhvr>
                                        <p:cTn id="48" dur="150" fill="hold"/>
                                        <p:tgtEl>
                                          <p:spTgt spid="253"/>
                                        </p:tgtEl>
                                        <p:attrNameLst>
                                          <p:attrName>ppt_h</p:attrName>
                                        </p:attrNameLst>
                                      </p:cBhvr>
                                      <p:tavLst>
                                        <p:tav tm="0">
                                          <p:val>
                                            <p:fltVal val="0"/>
                                          </p:val>
                                        </p:tav>
                                        <p:tav tm="100000">
                                          <p:val>
                                            <p:strVal val="#ppt_h"/>
                                          </p:val>
                                        </p:tav>
                                      </p:tavLst>
                                    </p:anim>
                                  </p:childTnLst>
                                </p:cTn>
                              </p:par>
                            </p:childTnLst>
                          </p:cTn>
                        </p:par>
                        <p:par>
                          <p:cTn id="49" fill="hold">
                            <p:stCondLst>
                              <p:cond delay="150"/>
                            </p:stCondLst>
                            <p:childTnLst>
                              <p:par>
                                <p:cTn id="50" presetClass="entr" nodeType="afterEffect" presetSubtype="0" presetID="1" grpId="10" fill="hold">
                                  <p:stCondLst>
                                    <p:cond delay="0"/>
                                  </p:stCondLst>
                                  <p:iterate type="el" backwards="0">
                                    <p:tmAbs val="0"/>
                                  </p:iterate>
                                  <p:childTnLst>
                                    <p:set>
                                      <p:cBhvr>
                                        <p:cTn id="51" fill="hold"/>
                                        <p:tgtEl>
                                          <p:spTgt spid="270"/>
                                        </p:tgtEl>
                                        <p:attrNameLst>
                                          <p:attrName>style.visibility</p:attrName>
                                        </p:attrNameLst>
                                      </p:cBhvr>
                                      <p:to>
                                        <p:strVal val="visible"/>
                                      </p:to>
                                    </p:set>
                                  </p:childTnLst>
                                </p:cTn>
                              </p:par>
                            </p:childTnLst>
                          </p:cTn>
                        </p:par>
                        <p:par>
                          <p:cTn id="52" fill="hold">
                            <p:stCondLst>
                              <p:cond delay="150"/>
                            </p:stCondLst>
                            <p:childTnLst>
                              <p:par>
                                <p:cTn id="53" presetClass="entr" nodeType="afterEffect" presetSubtype="16" presetID="23" grpId="11" fill="hold">
                                  <p:stCondLst>
                                    <p:cond delay="0"/>
                                  </p:stCondLst>
                                  <p:iterate type="el" backwards="0">
                                    <p:tmAbs val="0"/>
                                  </p:iterate>
                                  <p:childTnLst>
                                    <p:set>
                                      <p:cBhvr>
                                        <p:cTn id="54" fill="hold"/>
                                        <p:tgtEl>
                                          <p:spTgt spid="254"/>
                                        </p:tgtEl>
                                        <p:attrNameLst>
                                          <p:attrName>style.visibility</p:attrName>
                                        </p:attrNameLst>
                                      </p:cBhvr>
                                      <p:to>
                                        <p:strVal val="visible"/>
                                      </p:to>
                                    </p:set>
                                    <p:anim calcmode="lin" valueType="num">
                                      <p:cBhvr>
                                        <p:cTn id="55" dur="150" fill="hold"/>
                                        <p:tgtEl>
                                          <p:spTgt spid="254"/>
                                        </p:tgtEl>
                                        <p:attrNameLst>
                                          <p:attrName>ppt_w</p:attrName>
                                        </p:attrNameLst>
                                      </p:cBhvr>
                                      <p:tavLst>
                                        <p:tav tm="0">
                                          <p:val>
                                            <p:fltVal val="0"/>
                                          </p:val>
                                        </p:tav>
                                        <p:tav tm="100000">
                                          <p:val>
                                            <p:strVal val="#ppt_w"/>
                                          </p:val>
                                        </p:tav>
                                      </p:tavLst>
                                    </p:anim>
                                    <p:anim calcmode="lin" valueType="num">
                                      <p:cBhvr>
                                        <p:cTn id="56" dur="150" fill="hold"/>
                                        <p:tgtEl>
                                          <p:spTgt spid="254"/>
                                        </p:tgtEl>
                                        <p:attrNameLst>
                                          <p:attrName>ppt_h</p:attrName>
                                        </p:attrNameLst>
                                      </p:cBhvr>
                                      <p:tavLst>
                                        <p:tav tm="0">
                                          <p:val>
                                            <p:fltVal val="0"/>
                                          </p:val>
                                        </p:tav>
                                        <p:tav tm="100000">
                                          <p:val>
                                            <p:strVal val="#ppt_h"/>
                                          </p:val>
                                        </p:tav>
                                      </p:tavLst>
                                    </p:anim>
                                  </p:childTnLst>
                                </p:cTn>
                              </p:par>
                            </p:childTnLst>
                          </p:cTn>
                        </p:par>
                        <p:par>
                          <p:cTn id="57" fill="hold">
                            <p:stCondLst>
                              <p:cond delay="300"/>
                            </p:stCondLst>
                            <p:childTnLst>
                              <p:par>
                                <p:cTn id="58" presetClass="entr" nodeType="afterEffect" presetSubtype="16" presetID="23" grpId="12" fill="hold">
                                  <p:stCondLst>
                                    <p:cond delay="0"/>
                                  </p:stCondLst>
                                  <p:iterate type="el" backwards="0">
                                    <p:tmAbs val="0"/>
                                  </p:iterate>
                                  <p:childTnLst>
                                    <p:set>
                                      <p:cBhvr>
                                        <p:cTn id="59" fill="hold"/>
                                        <p:tgtEl>
                                          <p:spTgt spid="255"/>
                                        </p:tgtEl>
                                        <p:attrNameLst>
                                          <p:attrName>style.visibility</p:attrName>
                                        </p:attrNameLst>
                                      </p:cBhvr>
                                      <p:to>
                                        <p:strVal val="visible"/>
                                      </p:to>
                                    </p:set>
                                    <p:anim calcmode="lin" valueType="num">
                                      <p:cBhvr>
                                        <p:cTn id="60" dur="150" fill="hold"/>
                                        <p:tgtEl>
                                          <p:spTgt spid="255"/>
                                        </p:tgtEl>
                                        <p:attrNameLst>
                                          <p:attrName>ppt_w</p:attrName>
                                        </p:attrNameLst>
                                      </p:cBhvr>
                                      <p:tavLst>
                                        <p:tav tm="0">
                                          <p:val>
                                            <p:fltVal val="0"/>
                                          </p:val>
                                        </p:tav>
                                        <p:tav tm="100000">
                                          <p:val>
                                            <p:strVal val="#ppt_w"/>
                                          </p:val>
                                        </p:tav>
                                      </p:tavLst>
                                    </p:anim>
                                    <p:anim calcmode="lin" valueType="num">
                                      <p:cBhvr>
                                        <p:cTn id="61" dur="150" fill="hold"/>
                                        <p:tgtEl>
                                          <p:spTgt spid="255"/>
                                        </p:tgtEl>
                                        <p:attrNameLst>
                                          <p:attrName>ppt_h</p:attrName>
                                        </p:attrNameLst>
                                      </p:cBhvr>
                                      <p:tavLst>
                                        <p:tav tm="0">
                                          <p:val>
                                            <p:fltVal val="0"/>
                                          </p:val>
                                        </p:tav>
                                        <p:tav tm="100000">
                                          <p:val>
                                            <p:strVal val="#ppt_h"/>
                                          </p:val>
                                        </p:tav>
                                      </p:tavLst>
                                    </p:anim>
                                  </p:childTnLst>
                                </p:cTn>
                              </p:par>
                            </p:childTnLst>
                          </p:cTn>
                        </p:par>
                        <p:par>
                          <p:cTn id="62" fill="hold">
                            <p:stCondLst>
                              <p:cond delay="450"/>
                            </p:stCondLst>
                            <p:childTnLst>
                              <p:par>
                                <p:cTn id="63" presetClass="entr" nodeType="afterEffect" presetSubtype="16" presetID="23" grpId="13" fill="hold">
                                  <p:stCondLst>
                                    <p:cond delay="0"/>
                                  </p:stCondLst>
                                  <p:iterate type="el" backwards="0">
                                    <p:tmAbs val="0"/>
                                  </p:iterate>
                                  <p:childTnLst>
                                    <p:set>
                                      <p:cBhvr>
                                        <p:cTn id="64" fill="hold"/>
                                        <p:tgtEl>
                                          <p:spTgt spid="256"/>
                                        </p:tgtEl>
                                        <p:attrNameLst>
                                          <p:attrName>style.visibility</p:attrName>
                                        </p:attrNameLst>
                                      </p:cBhvr>
                                      <p:to>
                                        <p:strVal val="visible"/>
                                      </p:to>
                                    </p:set>
                                    <p:anim calcmode="lin" valueType="num">
                                      <p:cBhvr>
                                        <p:cTn id="65" dur="150" fill="hold"/>
                                        <p:tgtEl>
                                          <p:spTgt spid="256"/>
                                        </p:tgtEl>
                                        <p:attrNameLst>
                                          <p:attrName>ppt_w</p:attrName>
                                        </p:attrNameLst>
                                      </p:cBhvr>
                                      <p:tavLst>
                                        <p:tav tm="0">
                                          <p:val>
                                            <p:fltVal val="0"/>
                                          </p:val>
                                        </p:tav>
                                        <p:tav tm="100000">
                                          <p:val>
                                            <p:strVal val="#ppt_w"/>
                                          </p:val>
                                        </p:tav>
                                      </p:tavLst>
                                    </p:anim>
                                    <p:anim calcmode="lin" valueType="num">
                                      <p:cBhvr>
                                        <p:cTn id="66" dur="150" fill="hold"/>
                                        <p:tgtEl>
                                          <p:spTgt spid="256"/>
                                        </p:tgtEl>
                                        <p:attrNameLst>
                                          <p:attrName>ppt_h</p:attrName>
                                        </p:attrNameLst>
                                      </p:cBhvr>
                                      <p:tavLst>
                                        <p:tav tm="0">
                                          <p:val>
                                            <p:fltVal val="0"/>
                                          </p:val>
                                        </p:tav>
                                        <p:tav tm="100000">
                                          <p:val>
                                            <p:strVal val="#ppt_h"/>
                                          </p:val>
                                        </p:tav>
                                      </p:tavLst>
                                    </p:anim>
                                  </p:childTnLst>
                                </p:cTn>
                              </p:par>
                            </p:childTnLst>
                          </p:cTn>
                        </p:par>
                        <p:par>
                          <p:cTn id="67" fill="hold">
                            <p:stCondLst>
                              <p:cond delay="600"/>
                            </p:stCondLst>
                            <p:childTnLst>
                              <p:par>
                                <p:cTn id="68" presetClass="entr" nodeType="afterEffect" presetSubtype="16" presetID="23" grpId="14" fill="hold">
                                  <p:stCondLst>
                                    <p:cond delay="0"/>
                                  </p:stCondLst>
                                  <p:iterate type="el" backwards="0">
                                    <p:tmAbs val="0"/>
                                  </p:iterate>
                                  <p:childTnLst>
                                    <p:set>
                                      <p:cBhvr>
                                        <p:cTn id="69" fill="hold"/>
                                        <p:tgtEl>
                                          <p:spTgt spid="257"/>
                                        </p:tgtEl>
                                        <p:attrNameLst>
                                          <p:attrName>style.visibility</p:attrName>
                                        </p:attrNameLst>
                                      </p:cBhvr>
                                      <p:to>
                                        <p:strVal val="visible"/>
                                      </p:to>
                                    </p:set>
                                    <p:anim calcmode="lin" valueType="num">
                                      <p:cBhvr>
                                        <p:cTn id="70" dur="150" fill="hold"/>
                                        <p:tgtEl>
                                          <p:spTgt spid="257"/>
                                        </p:tgtEl>
                                        <p:attrNameLst>
                                          <p:attrName>ppt_w</p:attrName>
                                        </p:attrNameLst>
                                      </p:cBhvr>
                                      <p:tavLst>
                                        <p:tav tm="0">
                                          <p:val>
                                            <p:fltVal val="0"/>
                                          </p:val>
                                        </p:tav>
                                        <p:tav tm="100000">
                                          <p:val>
                                            <p:strVal val="#ppt_w"/>
                                          </p:val>
                                        </p:tav>
                                      </p:tavLst>
                                    </p:anim>
                                    <p:anim calcmode="lin" valueType="num">
                                      <p:cBhvr>
                                        <p:cTn id="71" dur="150" fill="hold"/>
                                        <p:tgtEl>
                                          <p:spTgt spid="257"/>
                                        </p:tgtEl>
                                        <p:attrNameLst>
                                          <p:attrName>ppt_h</p:attrName>
                                        </p:attrNameLst>
                                      </p:cBhvr>
                                      <p:tavLst>
                                        <p:tav tm="0">
                                          <p:val>
                                            <p:fltVal val="0"/>
                                          </p:val>
                                        </p:tav>
                                        <p:tav tm="100000">
                                          <p:val>
                                            <p:strVal val="#ppt_h"/>
                                          </p:val>
                                        </p:tav>
                                      </p:tavLst>
                                    </p:anim>
                                  </p:childTnLst>
                                </p:cTn>
                              </p:par>
                            </p:childTnLst>
                          </p:cTn>
                        </p:par>
                        <p:par>
                          <p:cTn id="72" fill="hold">
                            <p:stCondLst>
                              <p:cond delay="750"/>
                            </p:stCondLst>
                            <p:childTnLst>
                              <p:par>
                                <p:cTn id="73" presetClass="mediacall" nodeType="afterEffect" presetSubtype="0" presetID="1" grpId="15" fill="hold">
                                  <p:stCondLst>
                                    <p:cond delay="0"/>
                                  </p:stCondLst>
                                  <p:childTnLst>
                                    <p:cmd type="call" cmd="playFrom(0.0)">
                                      <p:cBhvr>
                                        <p:cTn id="74" dur="3030" fill="hold"/>
                                        <p:tgtEl>
                                          <p:spTgt spid="309"/>
                                        </p:tgtEl>
                                      </p:cBhvr>
                                    </p:cmd>
                                  </p:childTnLst>
                                </p:cTn>
                              </p:par>
                            </p:childTnLst>
                          </p:cTn>
                        </p:par>
                        <p:par>
                          <p:cTn id="75" fill="hold">
                            <p:stCondLst>
                              <p:cond delay="3780"/>
                            </p:stCondLst>
                            <p:childTnLst>
                              <p:par>
                                <p:cTn id="76" presetClass="entr" nodeType="afterEffect" presetSubtype="16" presetID="23" grpId="16" fill="hold">
                                  <p:stCondLst>
                                    <p:cond delay="300"/>
                                  </p:stCondLst>
                                  <p:iterate type="el" backwards="0">
                                    <p:tmAbs val="0"/>
                                  </p:iterate>
                                  <p:childTnLst>
                                    <p:set>
                                      <p:cBhvr>
                                        <p:cTn id="77" fill="hold"/>
                                        <p:tgtEl>
                                          <p:spTgt spid="258"/>
                                        </p:tgtEl>
                                        <p:attrNameLst>
                                          <p:attrName>style.visibility</p:attrName>
                                        </p:attrNameLst>
                                      </p:cBhvr>
                                      <p:to>
                                        <p:strVal val="visible"/>
                                      </p:to>
                                    </p:set>
                                    <p:anim calcmode="lin" valueType="num">
                                      <p:cBhvr>
                                        <p:cTn id="78" dur="150" fill="hold"/>
                                        <p:tgtEl>
                                          <p:spTgt spid="258"/>
                                        </p:tgtEl>
                                        <p:attrNameLst>
                                          <p:attrName>ppt_w</p:attrName>
                                        </p:attrNameLst>
                                      </p:cBhvr>
                                      <p:tavLst>
                                        <p:tav tm="0">
                                          <p:val>
                                            <p:fltVal val="0"/>
                                          </p:val>
                                        </p:tav>
                                        <p:tav tm="100000">
                                          <p:val>
                                            <p:strVal val="#ppt_w"/>
                                          </p:val>
                                        </p:tav>
                                      </p:tavLst>
                                    </p:anim>
                                    <p:anim calcmode="lin" valueType="num">
                                      <p:cBhvr>
                                        <p:cTn id="79" dur="150" fill="hold"/>
                                        <p:tgtEl>
                                          <p:spTgt spid="258"/>
                                        </p:tgtEl>
                                        <p:attrNameLst>
                                          <p:attrName>ppt_h</p:attrName>
                                        </p:attrNameLst>
                                      </p:cBhvr>
                                      <p:tavLst>
                                        <p:tav tm="0">
                                          <p:val>
                                            <p:fltVal val="0"/>
                                          </p:val>
                                        </p:tav>
                                        <p:tav tm="100000">
                                          <p:val>
                                            <p:strVal val="#ppt_h"/>
                                          </p:val>
                                        </p:tav>
                                      </p:tavLst>
                                    </p:anim>
                                  </p:childTnLst>
                                </p:cTn>
                              </p:par>
                            </p:childTnLst>
                          </p:cTn>
                        </p:par>
                        <p:par>
                          <p:cTn id="80" fill="hold">
                            <p:stCondLst>
                              <p:cond delay="4230"/>
                            </p:stCondLst>
                            <p:childTnLst>
                              <p:par>
                                <p:cTn id="81" presetClass="entr" nodeType="afterEffect" presetSubtype="0" presetID="1" grpId="17" fill="hold">
                                  <p:stCondLst>
                                    <p:cond delay="0"/>
                                  </p:stCondLst>
                                  <p:iterate type="el" backwards="0">
                                    <p:tmAbs val="0"/>
                                  </p:iterate>
                                  <p:childTnLst>
                                    <p:set>
                                      <p:cBhvr>
                                        <p:cTn id="82" fill="hold"/>
                                        <p:tgtEl>
                                          <p:spTgt spid="273"/>
                                        </p:tgtEl>
                                        <p:attrNameLst>
                                          <p:attrName>style.visibility</p:attrName>
                                        </p:attrNameLst>
                                      </p:cBhvr>
                                      <p:to>
                                        <p:strVal val="visible"/>
                                      </p:to>
                                    </p:set>
                                  </p:childTnLst>
                                </p:cTn>
                              </p:par>
                            </p:childTnLst>
                          </p:cTn>
                        </p:par>
                        <p:par>
                          <p:cTn id="83" fill="hold">
                            <p:stCondLst>
                              <p:cond delay="4230"/>
                            </p:stCondLst>
                            <p:childTnLst>
                              <p:par>
                                <p:cTn id="84" presetClass="entr" nodeType="afterEffect" presetSubtype="16" presetID="23" grpId="18" fill="hold">
                                  <p:stCondLst>
                                    <p:cond delay="0"/>
                                  </p:stCondLst>
                                  <p:iterate type="el" backwards="0">
                                    <p:tmAbs val="0"/>
                                  </p:iterate>
                                  <p:childTnLst>
                                    <p:set>
                                      <p:cBhvr>
                                        <p:cTn id="85" fill="hold"/>
                                        <p:tgtEl>
                                          <p:spTgt spid="259"/>
                                        </p:tgtEl>
                                        <p:attrNameLst>
                                          <p:attrName>style.visibility</p:attrName>
                                        </p:attrNameLst>
                                      </p:cBhvr>
                                      <p:to>
                                        <p:strVal val="visible"/>
                                      </p:to>
                                    </p:set>
                                    <p:anim calcmode="lin" valueType="num">
                                      <p:cBhvr>
                                        <p:cTn id="86" dur="150" fill="hold"/>
                                        <p:tgtEl>
                                          <p:spTgt spid="259"/>
                                        </p:tgtEl>
                                        <p:attrNameLst>
                                          <p:attrName>ppt_w</p:attrName>
                                        </p:attrNameLst>
                                      </p:cBhvr>
                                      <p:tavLst>
                                        <p:tav tm="0">
                                          <p:val>
                                            <p:fltVal val="0"/>
                                          </p:val>
                                        </p:tav>
                                        <p:tav tm="100000">
                                          <p:val>
                                            <p:strVal val="#ppt_w"/>
                                          </p:val>
                                        </p:tav>
                                      </p:tavLst>
                                    </p:anim>
                                    <p:anim calcmode="lin" valueType="num">
                                      <p:cBhvr>
                                        <p:cTn id="87" dur="150" fill="hold"/>
                                        <p:tgtEl>
                                          <p:spTgt spid="259"/>
                                        </p:tgtEl>
                                        <p:attrNameLst>
                                          <p:attrName>ppt_h</p:attrName>
                                        </p:attrNameLst>
                                      </p:cBhvr>
                                      <p:tavLst>
                                        <p:tav tm="0">
                                          <p:val>
                                            <p:fltVal val="0"/>
                                          </p:val>
                                        </p:tav>
                                        <p:tav tm="100000">
                                          <p:val>
                                            <p:strVal val="#ppt_h"/>
                                          </p:val>
                                        </p:tav>
                                      </p:tavLst>
                                    </p:anim>
                                  </p:childTnLst>
                                </p:cTn>
                              </p:par>
                            </p:childTnLst>
                          </p:cTn>
                        </p:par>
                        <p:par>
                          <p:cTn id="88" fill="hold">
                            <p:stCondLst>
                              <p:cond delay="4380"/>
                            </p:stCondLst>
                            <p:childTnLst>
                              <p:par>
                                <p:cTn id="89" presetClass="entr" nodeType="afterEffect" presetSubtype="0" presetID="1" grpId="19" fill="hold">
                                  <p:stCondLst>
                                    <p:cond delay="0"/>
                                  </p:stCondLst>
                                  <p:iterate type="el" backwards="0">
                                    <p:tmAbs val="0"/>
                                  </p:iterate>
                                  <p:childTnLst>
                                    <p:set>
                                      <p:cBhvr>
                                        <p:cTn id="90" fill="hold"/>
                                        <p:tgtEl>
                                          <p:spTgt spid="280"/>
                                        </p:tgtEl>
                                        <p:attrNameLst>
                                          <p:attrName>style.visibility</p:attrName>
                                        </p:attrNameLst>
                                      </p:cBhvr>
                                      <p:to>
                                        <p:strVal val="visible"/>
                                      </p:to>
                                    </p:set>
                                  </p:childTnLst>
                                </p:cTn>
                              </p:par>
                            </p:childTnLst>
                          </p:cTn>
                        </p:par>
                        <p:par>
                          <p:cTn id="91" fill="hold">
                            <p:stCondLst>
                              <p:cond delay="4380"/>
                            </p:stCondLst>
                            <p:childTnLst>
                              <p:par>
                                <p:cTn id="92" presetClass="entr" nodeType="afterEffect" presetSubtype="16" presetID="23" grpId="20" fill="hold">
                                  <p:stCondLst>
                                    <p:cond delay="0"/>
                                  </p:stCondLst>
                                  <p:iterate type="el" backwards="0">
                                    <p:tmAbs val="0"/>
                                  </p:iterate>
                                  <p:childTnLst>
                                    <p:set>
                                      <p:cBhvr>
                                        <p:cTn id="93" fill="hold"/>
                                        <p:tgtEl>
                                          <p:spTgt spid="260"/>
                                        </p:tgtEl>
                                        <p:attrNameLst>
                                          <p:attrName>style.visibility</p:attrName>
                                        </p:attrNameLst>
                                      </p:cBhvr>
                                      <p:to>
                                        <p:strVal val="visible"/>
                                      </p:to>
                                    </p:set>
                                    <p:anim calcmode="lin" valueType="num">
                                      <p:cBhvr>
                                        <p:cTn id="94" dur="150" fill="hold"/>
                                        <p:tgtEl>
                                          <p:spTgt spid="260"/>
                                        </p:tgtEl>
                                        <p:attrNameLst>
                                          <p:attrName>ppt_w</p:attrName>
                                        </p:attrNameLst>
                                      </p:cBhvr>
                                      <p:tavLst>
                                        <p:tav tm="0">
                                          <p:val>
                                            <p:fltVal val="0"/>
                                          </p:val>
                                        </p:tav>
                                        <p:tav tm="100000">
                                          <p:val>
                                            <p:strVal val="#ppt_w"/>
                                          </p:val>
                                        </p:tav>
                                      </p:tavLst>
                                    </p:anim>
                                    <p:anim calcmode="lin" valueType="num">
                                      <p:cBhvr>
                                        <p:cTn id="95" dur="150" fill="hold"/>
                                        <p:tgtEl>
                                          <p:spTgt spid="260"/>
                                        </p:tgtEl>
                                        <p:attrNameLst>
                                          <p:attrName>ppt_h</p:attrName>
                                        </p:attrNameLst>
                                      </p:cBhvr>
                                      <p:tavLst>
                                        <p:tav tm="0">
                                          <p:val>
                                            <p:fltVal val="0"/>
                                          </p:val>
                                        </p:tav>
                                        <p:tav tm="100000">
                                          <p:val>
                                            <p:strVal val="#ppt_h"/>
                                          </p:val>
                                        </p:tav>
                                      </p:tavLst>
                                    </p:anim>
                                  </p:childTnLst>
                                </p:cTn>
                              </p:par>
                            </p:childTnLst>
                          </p:cTn>
                        </p:par>
                        <p:par>
                          <p:cTn id="96" fill="hold">
                            <p:stCondLst>
                              <p:cond delay="4530"/>
                            </p:stCondLst>
                            <p:childTnLst>
                              <p:par>
                                <p:cTn id="97" presetClass="entr" nodeType="afterEffect" presetSubtype="16" presetID="23" grpId="21" fill="hold">
                                  <p:stCondLst>
                                    <p:cond delay="0"/>
                                  </p:stCondLst>
                                  <p:iterate type="el" backwards="0">
                                    <p:tmAbs val="0"/>
                                  </p:iterate>
                                  <p:childTnLst>
                                    <p:set>
                                      <p:cBhvr>
                                        <p:cTn id="98" fill="hold"/>
                                        <p:tgtEl>
                                          <p:spTgt spid="261"/>
                                        </p:tgtEl>
                                        <p:attrNameLst>
                                          <p:attrName>style.visibility</p:attrName>
                                        </p:attrNameLst>
                                      </p:cBhvr>
                                      <p:to>
                                        <p:strVal val="visible"/>
                                      </p:to>
                                    </p:set>
                                    <p:anim calcmode="lin" valueType="num">
                                      <p:cBhvr>
                                        <p:cTn id="99" dur="150" fill="hold"/>
                                        <p:tgtEl>
                                          <p:spTgt spid="261"/>
                                        </p:tgtEl>
                                        <p:attrNameLst>
                                          <p:attrName>ppt_w</p:attrName>
                                        </p:attrNameLst>
                                      </p:cBhvr>
                                      <p:tavLst>
                                        <p:tav tm="0">
                                          <p:val>
                                            <p:fltVal val="0"/>
                                          </p:val>
                                        </p:tav>
                                        <p:tav tm="100000">
                                          <p:val>
                                            <p:strVal val="#ppt_w"/>
                                          </p:val>
                                        </p:tav>
                                      </p:tavLst>
                                    </p:anim>
                                    <p:anim calcmode="lin" valueType="num">
                                      <p:cBhvr>
                                        <p:cTn id="100" dur="150" fill="hold"/>
                                        <p:tgtEl>
                                          <p:spTgt spid="261"/>
                                        </p:tgtEl>
                                        <p:attrNameLst>
                                          <p:attrName>ppt_h</p:attrName>
                                        </p:attrNameLst>
                                      </p:cBhvr>
                                      <p:tavLst>
                                        <p:tav tm="0">
                                          <p:val>
                                            <p:fltVal val="0"/>
                                          </p:val>
                                        </p:tav>
                                        <p:tav tm="100000">
                                          <p:val>
                                            <p:strVal val="#ppt_h"/>
                                          </p:val>
                                        </p:tav>
                                      </p:tavLst>
                                    </p:anim>
                                  </p:childTnLst>
                                </p:cTn>
                              </p:par>
                            </p:childTnLst>
                          </p:cTn>
                        </p:par>
                        <p:par>
                          <p:cTn id="101" fill="hold">
                            <p:stCondLst>
                              <p:cond delay="4680"/>
                            </p:stCondLst>
                            <p:childTnLst>
                              <p:par>
                                <p:cTn id="102" presetClass="entr" nodeType="afterEffect" presetSubtype="16" presetID="23" grpId="22" fill="hold">
                                  <p:stCondLst>
                                    <p:cond delay="0"/>
                                  </p:stCondLst>
                                  <p:iterate type="el" backwards="0">
                                    <p:tmAbs val="0"/>
                                  </p:iterate>
                                  <p:childTnLst>
                                    <p:set>
                                      <p:cBhvr>
                                        <p:cTn id="103" fill="hold"/>
                                        <p:tgtEl>
                                          <p:spTgt spid="262"/>
                                        </p:tgtEl>
                                        <p:attrNameLst>
                                          <p:attrName>style.visibility</p:attrName>
                                        </p:attrNameLst>
                                      </p:cBhvr>
                                      <p:to>
                                        <p:strVal val="visible"/>
                                      </p:to>
                                    </p:set>
                                    <p:anim calcmode="lin" valueType="num">
                                      <p:cBhvr>
                                        <p:cTn id="104" dur="150" fill="hold"/>
                                        <p:tgtEl>
                                          <p:spTgt spid="262"/>
                                        </p:tgtEl>
                                        <p:attrNameLst>
                                          <p:attrName>ppt_w</p:attrName>
                                        </p:attrNameLst>
                                      </p:cBhvr>
                                      <p:tavLst>
                                        <p:tav tm="0">
                                          <p:val>
                                            <p:fltVal val="0"/>
                                          </p:val>
                                        </p:tav>
                                        <p:tav tm="100000">
                                          <p:val>
                                            <p:strVal val="#ppt_w"/>
                                          </p:val>
                                        </p:tav>
                                      </p:tavLst>
                                    </p:anim>
                                    <p:anim calcmode="lin" valueType="num">
                                      <p:cBhvr>
                                        <p:cTn id="105" dur="150" fill="hold"/>
                                        <p:tgtEl>
                                          <p:spTgt spid="262"/>
                                        </p:tgtEl>
                                        <p:attrNameLst>
                                          <p:attrName>ppt_h</p:attrName>
                                        </p:attrNameLst>
                                      </p:cBhvr>
                                      <p:tavLst>
                                        <p:tav tm="0">
                                          <p:val>
                                            <p:fltVal val="0"/>
                                          </p:val>
                                        </p:tav>
                                        <p:tav tm="100000">
                                          <p:val>
                                            <p:strVal val="#ppt_h"/>
                                          </p:val>
                                        </p:tav>
                                      </p:tavLst>
                                    </p:anim>
                                  </p:childTnLst>
                                </p:cTn>
                              </p:par>
                            </p:childTnLst>
                          </p:cTn>
                        </p:par>
                        <p:par>
                          <p:cTn id="106" fill="hold">
                            <p:stCondLst>
                              <p:cond delay="4830"/>
                            </p:stCondLst>
                            <p:childTnLst>
                              <p:par>
                                <p:cTn id="107" presetClass="entr" nodeType="afterEffect" presetSubtype="16" presetID="23" grpId="23" fill="hold">
                                  <p:stCondLst>
                                    <p:cond delay="0"/>
                                  </p:stCondLst>
                                  <p:iterate type="el" backwards="0">
                                    <p:tmAbs val="0"/>
                                  </p:iterate>
                                  <p:childTnLst>
                                    <p:set>
                                      <p:cBhvr>
                                        <p:cTn id="108" fill="hold"/>
                                        <p:tgtEl>
                                          <p:spTgt spid="263"/>
                                        </p:tgtEl>
                                        <p:attrNameLst>
                                          <p:attrName>style.visibility</p:attrName>
                                        </p:attrNameLst>
                                      </p:cBhvr>
                                      <p:to>
                                        <p:strVal val="visible"/>
                                      </p:to>
                                    </p:set>
                                    <p:anim calcmode="lin" valueType="num">
                                      <p:cBhvr>
                                        <p:cTn id="109" dur="150" fill="hold"/>
                                        <p:tgtEl>
                                          <p:spTgt spid="263"/>
                                        </p:tgtEl>
                                        <p:attrNameLst>
                                          <p:attrName>ppt_w</p:attrName>
                                        </p:attrNameLst>
                                      </p:cBhvr>
                                      <p:tavLst>
                                        <p:tav tm="0">
                                          <p:val>
                                            <p:fltVal val="0"/>
                                          </p:val>
                                        </p:tav>
                                        <p:tav tm="100000">
                                          <p:val>
                                            <p:strVal val="#ppt_w"/>
                                          </p:val>
                                        </p:tav>
                                      </p:tavLst>
                                    </p:anim>
                                    <p:anim calcmode="lin" valueType="num">
                                      <p:cBhvr>
                                        <p:cTn id="110" dur="150" fill="hold"/>
                                        <p:tgtEl>
                                          <p:spTgt spid="263"/>
                                        </p:tgtEl>
                                        <p:attrNameLst>
                                          <p:attrName>ppt_h</p:attrName>
                                        </p:attrNameLst>
                                      </p:cBhvr>
                                      <p:tavLst>
                                        <p:tav tm="0">
                                          <p:val>
                                            <p:fltVal val="0"/>
                                          </p:val>
                                        </p:tav>
                                        <p:tav tm="100000">
                                          <p:val>
                                            <p:strVal val="#ppt_h"/>
                                          </p:val>
                                        </p:tav>
                                      </p:tavLst>
                                    </p:anim>
                                  </p:childTnLst>
                                </p:cTn>
                              </p:par>
                            </p:childTnLst>
                          </p:cTn>
                        </p:par>
                        <p:par>
                          <p:cTn id="111" fill="hold">
                            <p:stCondLst>
                              <p:cond delay="4980"/>
                            </p:stCondLst>
                            <p:childTnLst>
                              <p:par>
                                <p:cTn id="112" presetClass="mediacall" nodeType="afterEffect" presetSubtype="0" presetID="1" grpId="24" fill="hold">
                                  <p:stCondLst>
                                    <p:cond delay="0"/>
                                  </p:stCondLst>
                                  <p:childTnLst>
                                    <p:cmd type="call" cmd="playFrom(0.0)">
                                      <p:cBhvr>
                                        <p:cTn id="113" dur="3030" fill="hold"/>
                                        <p:tgtEl>
                                          <p:spTgt spid="310"/>
                                        </p:tgtEl>
                                      </p:cBhvr>
                                    </p:cmd>
                                  </p:childTnLst>
                                </p:cTn>
                              </p:par>
                            </p:childTnLst>
                          </p:cTn>
                        </p:par>
                        <p:par>
                          <p:cTn id="114" fill="hold">
                            <p:stCondLst>
                              <p:cond delay="8010"/>
                            </p:stCondLst>
                            <p:childTnLst>
                              <p:par>
                                <p:cTn id="115" presetClass="entr" nodeType="afterEffect" presetSubtype="16" presetID="23" grpId="25" fill="hold">
                                  <p:stCondLst>
                                    <p:cond delay="400"/>
                                  </p:stCondLst>
                                  <p:iterate type="el" backwards="0">
                                    <p:tmAbs val="0"/>
                                  </p:iterate>
                                  <p:childTnLst>
                                    <p:set>
                                      <p:cBhvr>
                                        <p:cTn id="116" fill="hold"/>
                                        <p:tgtEl>
                                          <p:spTgt spid="264"/>
                                        </p:tgtEl>
                                        <p:attrNameLst>
                                          <p:attrName>style.visibility</p:attrName>
                                        </p:attrNameLst>
                                      </p:cBhvr>
                                      <p:to>
                                        <p:strVal val="visible"/>
                                      </p:to>
                                    </p:set>
                                    <p:anim calcmode="lin" valueType="num">
                                      <p:cBhvr>
                                        <p:cTn id="117" dur="150" fill="hold"/>
                                        <p:tgtEl>
                                          <p:spTgt spid="264"/>
                                        </p:tgtEl>
                                        <p:attrNameLst>
                                          <p:attrName>ppt_w</p:attrName>
                                        </p:attrNameLst>
                                      </p:cBhvr>
                                      <p:tavLst>
                                        <p:tav tm="0">
                                          <p:val>
                                            <p:fltVal val="0"/>
                                          </p:val>
                                        </p:tav>
                                        <p:tav tm="100000">
                                          <p:val>
                                            <p:strVal val="#ppt_w"/>
                                          </p:val>
                                        </p:tav>
                                      </p:tavLst>
                                    </p:anim>
                                    <p:anim calcmode="lin" valueType="num">
                                      <p:cBhvr>
                                        <p:cTn id="118" dur="150" fill="hold"/>
                                        <p:tgtEl>
                                          <p:spTgt spid="264"/>
                                        </p:tgtEl>
                                        <p:attrNameLst>
                                          <p:attrName>ppt_h</p:attrName>
                                        </p:attrNameLst>
                                      </p:cBhvr>
                                      <p:tavLst>
                                        <p:tav tm="0">
                                          <p:val>
                                            <p:fltVal val="0"/>
                                          </p:val>
                                        </p:tav>
                                        <p:tav tm="100000">
                                          <p:val>
                                            <p:strVal val="#ppt_h"/>
                                          </p:val>
                                        </p:tav>
                                      </p:tavLst>
                                    </p:anim>
                                  </p:childTnLst>
                                </p:cTn>
                              </p:par>
                            </p:childTnLst>
                          </p:cTn>
                        </p:par>
                        <p:par>
                          <p:cTn id="119" fill="hold">
                            <p:stCondLst>
                              <p:cond delay="8560"/>
                            </p:stCondLst>
                            <p:childTnLst>
                              <p:par>
                                <p:cTn id="120" presetClass="entr" nodeType="afterEffect" presetSubtype="0" presetID="1" grpId="26" fill="hold">
                                  <p:stCondLst>
                                    <p:cond delay="0"/>
                                  </p:stCondLst>
                                  <p:iterate type="el" backwards="0">
                                    <p:tmAbs val="0"/>
                                  </p:iterate>
                                  <p:childTnLst>
                                    <p:set>
                                      <p:cBhvr>
                                        <p:cTn id="121" fill="hold"/>
                                        <p:tgtEl>
                                          <p:spTgt spid="283"/>
                                        </p:tgtEl>
                                        <p:attrNameLst>
                                          <p:attrName>style.visibility</p:attrName>
                                        </p:attrNameLst>
                                      </p:cBhvr>
                                      <p:to>
                                        <p:strVal val="visible"/>
                                      </p:to>
                                    </p:set>
                                  </p:childTnLst>
                                </p:cTn>
                              </p:par>
                            </p:childTnLst>
                          </p:cTn>
                        </p:par>
                        <p:par>
                          <p:cTn id="122" fill="hold">
                            <p:stCondLst>
                              <p:cond delay="8560"/>
                            </p:stCondLst>
                            <p:childTnLst>
                              <p:par>
                                <p:cTn id="123" presetClass="entr" nodeType="afterEffect" presetSubtype="16" presetID="23" grpId="27" fill="hold">
                                  <p:stCondLst>
                                    <p:cond delay="0"/>
                                  </p:stCondLst>
                                  <p:iterate type="el" backwards="0">
                                    <p:tmAbs val="0"/>
                                  </p:iterate>
                                  <p:childTnLst>
                                    <p:set>
                                      <p:cBhvr>
                                        <p:cTn id="124" fill="hold"/>
                                        <p:tgtEl>
                                          <p:spTgt spid="290"/>
                                        </p:tgtEl>
                                        <p:attrNameLst>
                                          <p:attrName>style.visibility</p:attrName>
                                        </p:attrNameLst>
                                      </p:cBhvr>
                                      <p:to>
                                        <p:strVal val="visible"/>
                                      </p:to>
                                    </p:set>
                                    <p:anim calcmode="lin" valueType="num">
                                      <p:cBhvr>
                                        <p:cTn id="125" dur="150" fill="hold"/>
                                        <p:tgtEl>
                                          <p:spTgt spid="290"/>
                                        </p:tgtEl>
                                        <p:attrNameLst>
                                          <p:attrName>ppt_w</p:attrName>
                                        </p:attrNameLst>
                                      </p:cBhvr>
                                      <p:tavLst>
                                        <p:tav tm="0">
                                          <p:val>
                                            <p:fltVal val="0"/>
                                          </p:val>
                                        </p:tav>
                                        <p:tav tm="100000">
                                          <p:val>
                                            <p:strVal val="#ppt_w"/>
                                          </p:val>
                                        </p:tav>
                                      </p:tavLst>
                                    </p:anim>
                                    <p:anim calcmode="lin" valueType="num">
                                      <p:cBhvr>
                                        <p:cTn id="126" dur="150" fill="hold"/>
                                        <p:tgtEl>
                                          <p:spTgt spid="290"/>
                                        </p:tgtEl>
                                        <p:attrNameLst>
                                          <p:attrName>ppt_h</p:attrName>
                                        </p:attrNameLst>
                                      </p:cBhvr>
                                      <p:tavLst>
                                        <p:tav tm="0">
                                          <p:val>
                                            <p:fltVal val="0"/>
                                          </p:val>
                                        </p:tav>
                                        <p:tav tm="100000">
                                          <p:val>
                                            <p:strVal val="#ppt_h"/>
                                          </p:val>
                                        </p:tav>
                                      </p:tavLst>
                                    </p:anim>
                                  </p:childTnLst>
                                </p:cTn>
                              </p:par>
                            </p:childTnLst>
                          </p:cTn>
                        </p:par>
                        <p:par>
                          <p:cTn id="127" fill="hold">
                            <p:stCondLst>
                              <p:cond delay="8710"/>
                            </p:stCondLst>
                            <p:childTnLst>
                              <p:par>
                                <p:cTn id="128" presetClass="entr" nodeType="afterEffect" presetSubtype="0" presetID="1" grpId="28" fill="hold">
                                  <p:stCondLst>
                                    <p:cond delay="0"/>
                                  </p:stCondLst>
                                  <p:iterate type="el" backwards="0">
                                    <p:tmAbs val="0"/>
                                  </p:iterate>
                                  <p:childTnLst>
                                    <p:set>
                                      <p:cBhvr>
                                        <p:cTn id="129" fill="hold"/>
                                        <p:tgtEl>
                                          <p:spTgt spid="302"/>
                                        </p:tgtEl>
                                        <p:attrNameLst>
                                          <p:attrName>style.visibility</p:attrName>
                                        </p:attrNameLst>
                                      </p:cBhvr>
                                      <p:to>
                                        <p:strVal val="visible"/>
                                      </p:to>
                                    </p:set>
                                  </p:childTnLst>
                                </p:cTn>
                              </p:par>
                            </p:childTnLst>
                          </p:cTn>
                        </p:par>
                        <p:par>
                          <p:cTn id="130" fill="hold">
                            <p:stCondLst>
                              <p:cond delay="8710"/>
                            </p:stCondLst>
                            <p:childTnLst>
                              <p:par>
                                <p:cTn id="131" presetClass="entr" nodeType="afterEffect" presetSubtype="16" presetID="23" grpId="29" fill="hold">
                                  <p:stCondLst>
                                    <p:cond delay="0"/>
                                  </p:stCondLst>
                                  <p:iterate type="el" backwards="0">
                                    <p:tmAbs val="0"/>
                                  </p:iterate>
                                  <p:childTnLst>
                                    <p:set>
                                      <p:cBhvr>
                                        <p:cTn id="132" fill="hold"/>
                                        <p:tgtEl>
                                          <p:spTgt spid="291"/>
                                        </p:tgtEl>
                                        <p:attrNameLst>
                                          <p:attrName>style.visibility</p:attrName>
                                        </p:attrNameLst>
                                      </p:cBhvr>
                                      <p:to>
                                        <p:strVal val="visible"/>
                                      </p:to>
                                    </p:set>
                                    <p:anim calcmode="lin" valueType="num">
                                      <p:cBhvr>
                                        <p:cTn id="133" dur="150" fill="hold"/>
                                        <p:tgtEl>
                                          <p:spTgt spid="291"/>
                                        </p:tgtEl>
                                        <p:attrNameLst>
                                          <p:attrName>ppt_w</p:attrName>
                                        </p:attrNameLst>
                                      </p:cBhvr>
                                      <p:tavLst>
                                        <p:tav tm="0">
                                          <p:val>
                                            <p:fltVal val="0"/>
                                          </p:val>
                                        </p:tav>
                                        <p:tav tm="100000">
                                          <p:val>
                                            <p:strVal val="#ppt_w"/>
                                          </p:val>
                                        </p:tav>
                                      </p:tavLst>
                                    </p:anim>
                                    <p:anim calcmode="lin" valueType="num">
                                      <p:cBhvr>
                                        <p:cTn id="134" dur="150" fill="hold"/>
                                        <p:tgtEl>
                                          <p:spTgt spid="291"/>
                                        </p:tgtEl>
                                        <p:attrNameLst>
                                          <p:attrName>ppt_h</p:attrName>
                                        </p:attrNameLst>
                                      </p:cBhvr>
                                      <p:tavLst>
                                        <p:tav tm="0">
                                          <p:val>
                                            <p:fltVal val="0"/>
                                          </p:val>
                                        </p:tav>
                                        <p:tav tm="100000">
                                          <p:val>
                                            <p:strVal val="#ppt_h"/>
                                          </p:val>
                                        </p:tav>
                                      </p:tavLst>
                                    </p:anim>
                                  </p:childTnLst>
                                </p:cTn>
                              </p:par>
                            </p:childTnLst>
                          </p:cTn>
                        </p:par>
                        <p:par>
                          <p:cTn id="135" fill="hold">
                            <p:stCondLst>
                              <p:cond delay="8860"/>
                            </p:stCondLst>
                            <p:childTnLst>
                              <p:par>
                                <p:cTn id="136" presetClass="entr" nodeType="afterEffect" presetSubtype="16" presetID="23" grpId="30" fill="hold">
                                  <p:stCondLst>
                                    <p:cond delay="0"/>
                                  </p:stCondLst>
                                  <p:iterate type="el" backwards="0">
                                    <p:tmAbs val="0"/>
                                  </p:iterate>
                                  <p:childTnLst>
                                    <p:set>
                                      <p:cBhvr>
                                        <p:cTn id="137" fill="hold"/>
                                        <p:tgtEl>
                                          <p:spTgt spid="292"/>
                                        </p:tgtEl>
                                        <p:attrNameLst>
                                          <p:attrName>style.visibility</p:attrName>
                                        </p:attrNameLst>
                                      </p:cBhvr>
                                      <p:to>
                                        <p:strVal val="visible"/>
                                      </p:to>
                                    </p:set>
                                    <p:anim calcmode="lin" valueType="num">
                                      <p:cBhvr>
                                        <p:cTn id="138" dur="150" fill="hold"/>
                                        <p:tgtEl>
                                          <p:spTgt spid="292"/>
                                        </p:tgtEl>
                                        <p:attrNameLst>
                                          <p:attrName>ppt_w</p:attrName>
                                        </p:attrNameLst>
                                      </p:cBhvr>
                                      <p:tavLst>
                                        <p:tav tm="0">
                                          <p:val>
                                            <p:fltVal val="0"/>
                                          </p:val>
                                        </p:tav>
                                        <p:tav tm="100000">
                                          <p:val>
                                            <p:strVal val="#ppt_w"/>
                                          </p:val>
                                        </p:tav>
                                      </p:tavLst>
                                    </p:anim>
                                    <p:anim calcmode="lin" valueType="num">
                                      <p:cBhvr>
                                        <p:cTn id="139" dur="150" fill="hold"/>
                                        <p:tgtEl>
                                          <p:spTgt spid="292"/>
                                        </p:tgtEl>
                                        <p:attrNameLst>
                                          <p:attrName>ppt_h</p:attrName>
                                        </p:attrNameLst>
                                      </p:cBhvr>
                                      <p:tavLst>
                                        <p:tav tm="0">
                                          <p:val>
                                            <p:fltVal val="0"/>
                                          </p:val>
                                        </p:tav>
                                        <p:tav tm="100000">
                                          <p:val>
                                            <p:strVal val="#ppt_h"/>
                                          </p:val>
                                        </p:tav>
                                      </p:tavLst>
                                    </p:anim>
                                  </p:childTnLst>
                                </p:cTn>
                              </p:par>
                            </p:childTnLst>
                          </p:cTn>
                        </p:par>
                        <p:par>
                          <p:cTn id="140" fill="hold">
                            <p:stCondLst>
                              <p:cond delay="9010"/>
                            </p:stCondLst>
                            <p:childTnLst>
                              <p:par>
                                <p:cTn id="141" presetClass="entr" nodeType="afterEffect" presetSubtype="16" presetID="23" grpId="31" fill="hold">
                                  <p:stCondLst>
                                    <p:cond delay="0"/>
                                  </p:stCondLst>
                                  <p:iterate type="el" backwards="0">
                                    <p:tmAbs val="0"/>
                                  </p:iterate>
                                  <p:childTnLst>
                                    <p:set>
                                      <p:cBhvr>
                                        <p:cTn id="142" fill="hold"/>
                                        <p:tgtEl>
                                          <p:spTgt spid="293"/>
                                        </p:tgtEl>
                                        <p:attrNameLst>
                                          <p:attrName>style.visibility</p:attrName>
                                        </p:attrNameLst>
                                      </p:cBhvr>
                                      <p:to>
                                        <p:strVal val="visible"/>
                                      </p:to>
                                    </p:set>
                                    <p:anim calcmode="lin" valueType="num">
                                      <p:cBhvr>
                                        <p:cTn id="143" dur="150" fill="hold"/>
                                        <p:tgtEl>
                                          <p:spTgt spid="293"/>
                                        </p:tgtEl>
                                        <p:attrNameLst>
                                          <p:attrName>ppt_w</p:attrName>
                                        </p:attrNameLst>
                                      </p:cBhvr>
                                      <p:tavLst>
                                        <p:tav tm="0">
                                          <p:val>
                                            <p:fltVal val="0"/>
                                          </p:val>
                                        </p:tav>
                                        <p:tav tm="100000">
                                          <p:val>
                                            <p:strVal val="#ppt_w"/>
                                          </p:val>
                                        </p:tav>
                                      </p:tavLst>
                                    </p:anim>
                                    <p:anim calcmode="lin" valueType="num">
                                      <p:cBhvr>
                                        <p:cTn id="144" dur="150" fill="hold"/>
                                        <p:tgtEl>
                                          <p:spTgt spid="293"/>
                                        </p:tgtEl>
                                        <p:attrNameLst>
                                          <p:attrName>ppt_h</p:attrName>
                                        </p:attrNameLst>
                                      </p:cBhvr>
                                      <p:tavLst>
                                        <p:tav tm="0">
                                          <p:val>
                                            <p:fltVal val="0"/>
                                          </p:val>
                                        </p:tav>
                                        <p:tav tm="100000">
                                          <p:val>
                                            <p:strVal val="#ppt_h"/>
                                          </p:val>
                                        </p:tav>
                                      </p:tavLst>
                                    </p:anim>
                                  </p:childTnLst>
                                </p:cTn>
                              </p:par>
                            </p:childTnLst>
                          </p:cTn>
                        </p:par>
                        <p:par>
                          <p:cTn id="145" fill="hold">
                            <p:stCondLst>
                              <p:cond delay="9160"/>
                            </p:stCondLst>
                            <p:childTnLst>
                              <p:par>
                                <p:cTn id="146" presetClass="entr" nodeType="afterEffect" presetSubtype="16" presetID="23" grpId="32" fill="hold">
                                  <p:stCondLst>
                                    <p:cond delay="0"/>
                                  </p:stCondLst>
                                  <p:iterate type="el" backwards="0">
                                    <p:tmAbs val="0"/>
                                  </p:iterate>
                                  <p:childTnLst>
                                    <p:set>
                                      <p:cBhvr>
                                        <p:cTn id="147" fill="hold"/>
                                        <p:tgtEl>
                                          <p:spTgt spid="294"/>
                                        </p:tgtEl>
                                        <p:attrNameLst>
                                          <p:attrName>style.visibility</p:attrName>
                                        </p:attrNameLst>
                                      </p:cBhvr>
                                      <p:to>
                                        <p:strVal val="visible"/>
                                      </p:to>
                                    </p:set>
                                    <p:anim calcmode="lin" valueType="num">
                                      <p:cBhvr>
                                        <p:cTn id="148" dur="150" fill="hold"/>
                                        <p:tgtEl>
                                          <p:spTgt spid="294"/>
                                        </p:tgtEl>
                                        <p:attrNameLst>
                                          <p:attrName>ppt_w</p:attrName>
                                        </p:attrNameLst>
                                      </p:cBhvr>
                                      <p:tavLst>
                                        <p:tav tm="0">
                                          <p:val>
                                            <p:fltVal val="0"/>
                                          </p:val>
                                        </p:tav>
                                        <p:tav tm="100000">
                                          <p:val>
                                            <p:strVal val="#ppt_w"/>
                                          </p:val>
                                        </p:tav>
                                      </p:tavLst>
                                    </p:anim>
                                    <p:anim calcmode="lin" valueType="num">
                                      <p:cBhvr>
                                        <p:cTn id="149" dur="150" fill="hold"/>
                                        <p:tgtEl>
                                          <p:spTgt spid="294"/>
                                        </p:tgtEl>
                                        <p:attrNameLst>
                                          <p:attrName>ppt_h</p:attrName>
                                        </p:attrNameLst>
                                      </p:cBhvr>
                                      <p:tavLst>
                                        <p:tav tm="0">
                                          <p:val>
                                            <p:fltVal val="0"/>
                                          </p:val>
                                        </p:tav>
                                        <p:tav tm="100000">
                                          <p:val>
                                            <p:strVal val="#ppt_h"/>
                                          </p:val>
                                        </p:tav>
                                      </p:tavLst>
                                    </p:anim>
                                  </p:childTnLst>
                                </p:cTn>
                              </p:par>
                            </p:childTnLst>
                          </p:cTn>
                        </p:par>
                        <p:par>
                          <p:cTn id="150" fill="hold">
                            <p:stCondLst>
                              <p:cond delay="9310"/>
                            </p:stCondLst>
                            <p:childTnLst>
                              <p:par>
                                <p:cTn id="151" presetClass="mediacall" nodeType="afterEffect" presetSubtype="0" presetID="1" grpId="33" fill="hold">
                                  <p:stCondLst>
                                    <p:cond delay="0"/>
                                  </p:stCondLst>
                                  <p:childTnLst>
                                    <p:cmd type="call" cmd="playFrom(0.0)">
                                      <p:cBhvr>
                                        <p:cTn id="152" dur="3030" fill="hold"/>
                                        <p:tgtEl>
                                          <p:spTgt spid="311"/>
                                        </p:tgtEl>
                                      </p:cBhvr>
                                    </p:cmd>
                                  </p:childTnLst>
                                </p:cTn>
                              </p:par>
                            </p:childTnLst>
                          </p:cTn>
                        </p:par>
                        <p:par>
                          <p:cTn id="153" fill="hold">
                            <p:stCondLst>
                              <p:cond delay="12340"/>
                            </p:stCondLst>
                            <p:childTnLst>
                              <p:par>
                                <p:cTn id="154" presetClass="entr" nodeType="afterEffect" presetSubtype="16" presetID="23" grpId="34" fill="hold">
                                  <p:stCondLst>
                                    <p:cond delay="400"/>
                                  </p:stCondLst>
                                  <p:iterate type="el" backwards="0">
                                    <p:tmAbs val="0"/>
                                  </p:iterate>
                                  <p:childTnLst>
                                    <p:set>
                                      <p:cBhvr>
                                        <p:cTn id="155" fill="hold"/>
                                        <p:tgtEl>
                                          <p:spTgt spid="295"/>
                                        </p:tgtEl>
                                        <p:attrNameLst>
                                          <p:attrName>style.visibility</p:attrName>
                                        </p:attrNameLst>
                                      </p:cBhvr>
                                      <p:to>
                                        <p:strVal val="visible"/>
                                      </p:to>
                                    </p:set>
                                    <p:anim calcmode="lin" valueType="num">
                                      <p:cBhvr>
                                        <p:cTn id="156" dur="150" fill="hold"/>
                                        <p:tgtEl>
                                          <p:spTgt spid="295"/>
                                        </p:tgtEl>
                                        <p:attrNameLst>
                                          <p:attrName>ppt_w</p:attrName>
                                        </p:attrNameLst>
                                      </p:cBhvr>
                                      <p:tavLst>
                                        <p:tav tm="0">
                                          <p:val>
                                            <p:fltVal val="0"/>
                                          </p:val>
                                        </p:tav>
                                        <p:tav tm="100000">
                                          <p:val>
                                            <p:strVal val="#ppt_w"/>
                                          </p:val>
                                        </p:tav>
                                      </p:tavLst>
                                    </p:anim>
                                    <p:anim calcmode="lin" valueType="num">
                                      <p:cBhvr>
                                        <p:cTn id="157" dur="150" fill="hold"/>
                                        <p:tgtEl>
                                          <p:spTgt spid="295"/>
                                        </p:tgtEl>
                                        <p:attrNameLst>
                                          <p:attrName>ppt_h</p:attrName>
                                        </p:attrNameLst>
                                      </p:cBhvr>
                                      <p:tavLst>
                                        <p:tav tm="0">
                                          <p:val>
                                            <p:fltVal val="0"/>
                                          </p:val>
                                        </p:tav>
                                        <p:tav tm="100000">
                                          <p:val>
                                            <p:strVal val="#ppt_h"/>
                                          </p:val>
                                        </p:tav>
                                      </p:tavLst>
                                    </p:anim>
                                  </p:childTnLst>
                                </p:cTn>
                              </p:par>
                            </p:childTnLst>
                          </p:cTn>
                        </p:par>
                        <p:par>
                          <p:cTn id="158" fill="hold">
                            <p:stCondLst>
                              <p:cond delay="12890"/>
                            </p:stCondLst>
                            <p:childTnLst>
                              <p:par>
                                <p:cTn id="159" presetClass="entr" nodeType="afterEffect" presetSubtype="0" presetID="1" grpId="35" fill="hold">
                                  <p:stCondLst>
                                    <p:cond delay="0"/>
                                  </p:stCondLst>
                                  <p:iterate type="el" backwards="0">
                                    <p:tmAbs val="0"/>
                                  </p:iterate>
                                  <p:childTnLst>
                                    <p:set>
                                      <p:cBhvr>
                                        <p:cTn id="160" fill="hold"/>
                                        <p:tgtEl>
                                          <p:spTgt spid="305"/>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Class="exit" nodeType="clickEffect" presetSubtype="5" presetID="19" grpId="36" fill="hold">
                                  <p:stCondLst>
                                    <p:cond delay="0"/>
                                  </p:stCondLst>
                                  <p:iterate type="lt" backwards="0">
                                    <p:tmAbs val="0"/>
                                  </p:iterate>
                                  <p:childTnLst>
                                    <p:anim calcmode="lin" valueType="num">
                                      <p:cBhvr>
                                        <p:cTn id="164" dur="400" fill="hold"/>
                                        <p:tgtEl>
                                          <p:spTgt spid="306"/>
                                        </p:tgtEl>
                                        <p:attrNameLst>
                                          <p:attrName>ppt_w</p:attrName>
                                        </p:attrNameLst>
                                      </p:cBhvr>
                                      <p:tavLst>
                                        <p:tav tm="0">
                                          <p:val>
                                            <p:strVal val="ppt_w"/>
                                          </p:val>
                                        </p:tav>
                                        <p:tav tm="100000">
                                          <p:val>
                                            <p:strVal val="ppt_w"/>
                                          </p:val>
                                        </p:tav>
                                      </p:tavLst>
                                    </p:anim>
                                    <p:anim calcmode="lin" valueType="num">
                                      <p:cBhvr>
                                        <p:cTn id="165" dur="400" fill="hold"/>
                                        <p:tgtEl>
                                          <p:spTgt spid="306"/>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166" fill="hold">
                                          <p:stCondLst>
                                            <p:cond delay="399"/>
                                          </p:stCondLst>
                                        </p:cTn>
                                        <p:tgtEl>
                                          <p:spTgt spid="306"/>
                                        </p:tgtEl>
                                        <p:attrNameLst>
                                          <p:attrName>style.visibility</p:attrName>
                                        </p:attrNameLst>
                                      </p:cBhvr>
                                      <p:to>
                                        <p:strVal val="hidden"/>
                                      </p:to>
                                    </p:set>
                                  </p:childTnLst>
                                </p:cTn>
                              </p:par>
                            </p:childTnLst>
                          </p:cTn>
                        </p:par>
                        <p:par>
                          <p:cTn id="167" fill="hold">
                            <p:stCondLst>
                              <p:cond delay="400"/>
                            </p:stCondLst>
                            <p:childTnLst>
                              <p:par>
                                <p:cTn id="168" presetClass="entr" nodeType="afterEffect" presetSubtype="5" presetID="19" grpId="37" fill="hold">
                                  <p:stCondLst>
                                    <p:cond delay="0"/>
                                  </p:stCondLst>
                                  <p:iterate type="lt" backwards="0">
                                    <p:tmAbs val="0"/>
                                  </p:iterate>
                                  <p:childTnLst>
                                    <p:set>
                                      <p:cBhvr>
                                        <p:cTn id="169" fill="hold"/>
                                        <p:tgtEl>
                                          <p:spTgt spid="307"/>
                                        </p:tgtEl>
                                        <p:attrNameLst>
                                          <p:attrName>style.visibility</p:attrName>
                                        </p:attrNameLst>
                                      </p:cBhvr>
                                      <p:to>
                                        <p:strVal val="visible"/>
                                      </p:to>
                                    </p:set>
                                    <p:anim calcmode="lin" valueType="num">
                                      <p:cBhvr>
                                        <p:cTn id="170" dur="499" fill="hold"/>
                                        <p:tgtEl>
                                          <p:spTgt spid="307"/>
                                        </p:tgtEl>
                                        <p:attrNameLst>
                                          <p:attrName>ppt_w</p:attrName>
                                        </p:attrNameLst>
                                      </p:cBhvr>
                                      <p:tavLst>
                                        <p:tav tm="0">
                                          <p:val>
                                            <p:strVal val="#ppt_w"/>
                                          </p:val>
                                        </p:tav>
                                        <p:tav tm="100000">
                                          <p:val>
                                            <p:strVal val="#ppt_w"/>
                                          </p:val>
                                        </p:tav>
                                      </p:tavLst>
                                    </p:anim>
                                    <p:anim calcmode="lin" valueType="num">
                                      <p:cBhvr>
                                        <p:cTn id="171" dur="499" fill="hold"/>
                                        <p:tgtEl>
                                          <p:spTgt spid="307"/>
                                        </p:tgtEl>
                                        <p:attrNameLst>
                                          <p:attrName>ppt_h</p:attrName>
                                        </p:attrNameLst>
                                      </p:cBhvr>
                                      <p:tavLst>
                                        <p:tav tm="0" fmla="#ppt_h*sin(2.5*pi*$)">
                                          <p:val>
                                            <p:fltVal val="0"/>
                                          </p:val>
                                        </p:tav>
                                        <p:tav tm="100000">
                                          <p:val>
                                            <p:fltVal val="1"/>
                                          </p:val>
                                        </p:tav>
                                      </p:tavLst>
                                    </p:anim>
                                  </p:childTnLst>
                                </p:cTn>
                              </p:par>
                            </p:childTnLst>
                          </p:cTn>
                        </p:par>
                      </p:childTnLst>
                    </p:cTn>
                  </p:par>
                  <p:par>
                    <p:cTn id="172" fill="hold">
                      <p:stCondLst>
                        <p:cond delay="indefinite"/>
                      </p:stCondLst>
                      <p:childTnLst>
                        <p:par>
                          <p:cTn id="173" fill="hold">
                            <p:stCondLst>
                              <p:cond delay="0"/>
                            </p:stCondLst>
                            <p:childTnLst>
                              <p:par>
                                <p:cTn id="174" presetClass="exit" nodeType="clickEffect" presetSubtype="10" presetID="19" grpId="38" fill="hold">
                                  <p:stCondLst>
                                    <p:cond delay="0"/>
                                  </p:stCondLst>
                                  <p:iterate type="lt" backwards="0">
                                    <p:tmAbs val="0"/>
                                  </p:iterate>
                                  <p:childTnLst>
                                    <p:anim calcmode="lin" valueType="num">
                                      <p:cBhvr>
                                        <p:cTn id="175" dur="499" fill="hold"/>
                                        <p:tgtEl>
                                          <p:spTgt spid="313"/>
                                        </p:tgtEl>
                                        <p:attrNameLst>
                                          <p:attrName>ppt_h</p:attrName>
                                        </p:attrNameLst>
                                      </p:cBhvr>
                                      <p:tavLst>
                                        <p:tav tm="0">
                                          <p:val>
                                            <p:strVal val="ppt_h"/>
                                          </p:val>
                                        </p:tav>
                                        <p:tav tm="100000">
                                          <p:val>
                                            <p:strVal val="ppt_h"/>
                                          </p:val>
                                        </p:tav>
                                      </p:tavLst>
                                    </p:anim>
                                    <p:anim calcmode="lin" valueType="num">
                                      <p:cBhvr>
                                        <p:cTn id="176" dur="499" fill="hold"/>
                                        <p:tgtEl>
                                          <p:spTgt spid="3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77" fill="hold">
                                          <p:stCondLst>
                                            <p:cond delay="498"/>
                                          </p:stCondLst>
                                        </p:cTn>
                                        <p:tgtEl>
                                          <p:spTgt spid="313"/>
                                        </p:tgtEl>
                                        <p:attrNameLst>
                                          <p:attrName>style.visibility</p:attrName>
                                        </p:attrNameLst>
                                      </p:cBhvr>
                                      <p:to>
                                        <p:strVal val="hidden"/>
                                      </p:to>
                                    </p:set>
                                  </p:childTnLst>
                                </p:cTn>
                              </p:par>
                            </p:childTnLst>
                          </p:cTn>
                        </p:par>
                        <p:par>
                          <p:cTn id="178" fill="hold">
                            <p:stCondLst>
                              <p:cond delay="499"/>
                            </p:stCondLst>
                            <p:childTnLst>
                              <p:par>
                                <p:cTn id="179" presetClass="entr" nodeType="afterEffect" presetSubtype="5" presetID="19" grpId="39" fill="hold">
                                  <p:stCondLst>
                                    <p:cond delay="0"/>
                                  </p:stCondLst>
                                  <p:iterate type="lt" backwards="0">
                                    <p:tmAbs val="0"/>
                                  </p:iterate>
                                  <p:childTnLst>
                                    <p:set>
                                      <p:cBhvr>
                                        <p:cTn id="180" fill="hold"/>
                                        <p:tgtEl>
                                          <p:spTgt spid="314"/>
                                        </p:tgtEl>
                                        <p:attrNameLst>
                                          <p:attrName>style.visibility</p:attrName>
                                        </p:attrNameLst>
                                      </p:cBhvr>
                                      <p:to>
                                        <p:strVal val="visible"/>
                                      </p:to>
                                    </p:set>
                                    <p:anim calcmode="lin" valueType="num">
                                      <p:cBhvr>
                                        <p:cTn id="181" dur="499" fill="hold"/>
                                        <p:tgtEl>
                                          <p:spTgt spid="314"/>
                                        </p:tgtEl>
                                        <p:attrNameLst>
                                          <p:attrName>ppt_w</p:attrName>
                                        </p:attrNameLst>
                                      </p:cBhvr>
                                      <p:tavLst>
                                        <p:tav tm="0">
                                          <p:val>
                                            <p:strVal val="#ppt_w"/>
                                          </p:val>
                                        </p:tav>
                                        <p:tav tm="100000">
                                          <p:val>
                                            <p:strVal val="#ppt_w"/>
                                          </p:val>
                                        </p:tav>
                                      </p:tavLst>
                                    </p:anim>
                                    <p:anim calcmode="lin" valueType="num">
                                      <p:cBhvr>
                                        <p:cTn id="182" dur="499" fill="hold"/>
                                        <p:tgtEl>
                                          <p:spTgt spid="314"/>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183" fill="hold" display="0">
                  <p:stCondLst>
                    <p:cond delay="indefinite"/>
                  </p:stCondLst>
                </p:cTn>
                <p:tgtEl>
                  <p:spTgt spid="308"/>
                </p:tgtEl>
              </p:cMediaNode>
            </p:audio>
            <p:audio isNarration="0">
              <p:cMediaNode mute="0" showWhenStopped="0" numSld="1" vol="100000">
                <p:cTn id="184" fill="hold" display="0">
                  <p:stCondLst>
                    <p:cond delay="indefinite"/>
                  </p:stCondLst>
                </p:cTn>
                <p:tgtEl>
                  <p:spTgt spid="309"/>
                </p:tgtEl>
              </p:cMediaNode>
            </p:audio>
            <p:audio isNarration="0">
              <p:cMediaNode mute="0" showWhenStopped="0" numSld="1" vol="100000">
                <p:cTn id="185" fill="hold" display="0">
                  <p:stCondLst>
                    <p:cond delay="indefinite"/>
                  </p:stCondLst>
                </p:cTn>
                <p:tgtEl>
                  <p:spTgt spid="310"/>
                </p:tgtEl>
              </p:cMediaNode>
            </p:audio>
            <p:audio isNarration="0">
              <p:cMediaNode mute="0" showWhenStopped="0" numSld="1" vol="100000">
                <p:cTn id="186" fill="hold" display="0">
                  <p:stCondLst>
                    <p:cond delay="indefinite"/>
                  </p:stCondLst>
                </p:cTn>
                <p:tgtEl>
                  <p:spTgt spid="311"/>
                </p:tgtEl>
              </p:cMediaNode>
            </p:audio>
          </p:childTnLst>
        </p:cTn>
      </p:par>
    </p:tnLst>
    <p:bldLst>
      <p:bldP build="whole" bldLvl="1" animBg="1" rev="0" advAuto="0" spid="248" grpId="5"/>
      <p:bldP build="whole" bldLvl="1" animBg="1" rev="0" advAuto="0" spid="254" grpId="11"/>
      <p:bldP build="whole" bldLvl="1" animBg="1" rev="0" advAuto="0" spid="313" grpId="38"/>
      <p:bldP build="whole" bldLvl="1" animBg="1" rev="0" advAuto="0" spid="291" grpId="29"/>
      <p:bldP build="whole" bldLvl="1" animBg="1" rev="0" advAuto="0" spid="305" grpId="35"/>
      <p:bldP build="whole" bldLvl="1" animBg="1" rev="0" advAuto="0" spid="270" grpId="10"/>
      <p:bldP build="whole" bldLvl="1" animBg="1" rev="0" advAuto="0" spid="249" grpId="7"/>
      <p:bldP build="whole" bldLvl="1" animBg="1" rev="0" advAuto="0" spid="247" grpId="4"/>
      <p:bldP build="whole" bldLvl="1" animBg="1" rev="0" advAuto="0" spid="290" grpId="27"/>
      <p:bldP build="whole" bldLvl="1" animBg="1" rev="0" advAuto="0" spid="258" grpId="16"/>
      <p:bldP build="whole" bldLvl="1" animBg="1" rev="0" advAuto="0" spid="261" grpId="21"/>
      <p:bldP build="whole" bldLvl="1" animBg="1" rev="0" advAuto="0" spid="293" grpId="31"/>
      <p:bldP build="whole" bldLvl="1" animBg="1" rev="0" advAuto="0" spid="314" grpId="39"/>
      <p:bldP build="whole" bldLvl="1" animBg="1" rev="0" advAuto="0" spid="294" grpId="32"/>
      <p:bldP build="whole" bldLvl="1" animBg="1" rev="0" advAuto="0" spid="307" grpId="37"/>
      <p:bldP build="whole" bldLvl="1" animBg="1" rev="0" advAuto="0" spid="262" grpId="22"/>
      <p:bldP build="whole" bldLvl="1" animBg="1" rev="0" advAuto="0" spid="273" grpId="17"/>
      <p:bldP build="whole" bldLvl="1" animBg="1" rev="0" advAuto="0" spid="292" grpId="30"/>
      <p:bldP build="whole" bldLvl="1" animBg="1" rev="0" advAuto="0" spid="257" grpId="14"/>
      <p:bldP build="whole" bldLvl="1" animBg="1" rev="0" advAuto="0" spid="253" grpId="9"/>
      <p:bldP build="whole" bldLvl="1" animBg="1" rev="0" advAuto="0" spid="302" grpId="28"/>
      <p:bldP build="whole" bldLvl="1" animBg="1" rev="0" advAuto="0" spid="252" grpId="8"/>
      <p:bldP build="whole" bldLvl="1" animBg="1" rev="0" advAuto="0" spid="306" grpId="36"/>
      <p:bldP build="whole" bldLvl="1" animBg="1" rev="0" advAuto="0" spid="260" grpId="20"/>
      <p:bldP build="whole" bldLvl="1" animBg="1" rev="0" advAuto="0" spid="244" grpId="1"/>
      <p:bldP build="whole" bldLvl="1" animBg="1" rev="0" advAuto="0" spid="264" grpId="25"/>
      <p:bldP build="whole" bldLvl="1" animBg="1" rev="0" advAuto="0" spid="246" grpId="3"/>
      <p:bldP build="whole" bldLvl="1" animBg="1" rev="0" advAuto="0" spid="255" grpId="12"/>
      <p:bldP build="whole" bldLvl="1" animBg="1" rev="0" advAuto="0" spid="280" grpId="19"/>
      <p:bldP build="whole" bldLvl="1" animBg="1" rev="0" advAuto="0" spid="245" grpId="2"/>
      <p:bldP build="whole" bldLvl="1" animBg="1" rev="0" advAuto="0" spid="256" grpId="13"/>
      <p:bldP build="whole" bldLvl="1" animBg="1" rev="0" advAuto="0" spid="295" grpId="34"/>
      <p:bldP build="whole" bldLvl="1" animBg="1" rev="0" advAuto="0" spid="259" grpId="18"/>
      <p:bldP build="whole" bldLvl="1" animBg="1" rev="0" advAuto="0" spid="283" grpId="26"/>
      <p:bldP build="whole" bldLvl="1" animBg="1" rev="0" advAuto="0" spid="263" grpId="23"/>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19" name="表1"/>
          <p:cNvGraphicFramePr/>
          <p:nvPr/>
        </p:nvGraphicFramePr>
        <p:xfrm>
          <a:off x="3613128" y="333724"/>
          <a:ext cx="17157744" cy="1304855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6900757"/>
                <a:gridCol w="3403110"/>
                <a:gridCol w="6853876"/>
              </a:tblGrid>
              <a:tr h="770465">
                <a:tc gridSpan="3">
                  <a:txBody>
                    <a:bodyPr/>
                    <a:lstStyle/>
                    <a:p>
                      <a:pPr defTabSz="914400">
                        <a:defRPr b="0"/>
                      </a:pPr>
                      <a:r>
                        <a:rPr sz="3000">
                          <a:solidFill>
                            <a:srgbClr val="FFFFFF"/>
                          </a:solidFill>
                          <a:sym typeface="ヒラギノ角ゴ ProN W6"/>
                        </a:rPr>
                        <a:t>プロテイン　比較</a:t>
                      </a:r>
                    </a:p>
                  </a:txBody>
                  <a:tcPr marL="50800" marR="50800" marT="50800" marB="50800" anchor="ctr" anchorCtr="0" horzOverflow="overflow">
                    <a:lnL w="12700">
                      <a:miter lim="400000"/>
                    </a:lnL>
                    <a:lnR w="12700">
                      <a:miter lim="400000"/>
                    </a:lnR>
                    <a:lnT w="12700">
                      <a:miter lim="400000"/>
                    </a:lnT>
                    <a:lnB w="12700">
                      <a:miter lim="400000"/>
                    </a:lnB>
                    <a:solidFill>
                      <a:schemeClr val="accent1">
                        <a:hueOff val="114395"/>
                        <a:lumOff val="-24975"/>
                      </a:schemeClr>
                    </a:solidFill>
                  </a:tcPr>
                </a:tc>
                <a:tc hMerge="1">
                  <a:tcPr/>
                </a:tc>
                <a:tc hMerge="1">
                  <a:tcPr/>
                </a:tc>
              </a:tr>
              <a:tr h="3181188">
                <a:tc>
                  <a:txBody>
                    <a:bodyPr/>
                    <a:lstStyle/>
                    <a:p>
                      <a:pPr defTabSz="914400">
                        <a:defRPr sz="3000"/>
                      </a:pPr>
                    </a:p>
                  </a:txBody>
                  <a:tcPr marL="50800" marR="50800" marT="50800" marB="50800" anchor="ctr" anchorCtr="0" horzOverflow="overflow">
                    <a:lnL w="12700">
                      <a:miter lim="400000"/>
                    </a:lnL>
                    <a:lnR w="12700">
                      <a:solidFill>
                        <a:srgbClr val="B8B8B8"/>
                      </a:solidFill>
                      <a:miter lim="400000"/>
                    </a:lnR>
                    <a:lnT w="12700">
                      <a:miter lim="400000"/>
                    </a:lnT>
                    <a:lnB w="12700">
                      <a:miter lim="400000"/>
                    </a:lnB>
                    <a:solidFill>
                      <a:srgbClr val="FFFFFF"/>
                    </a:solidFill>
                  </a:tcPr>
                </a:tc>
                <a:tc>
                  <a:txBody>
                    <a:bodyPr/>
                    <a:lstStyle/>
                    <a:p>
                      <a:pPr defTabSz="914400"/>
                      <a:r>
                        <a:rPr sz="3000"/>
                        <a:t>内容</a:t>
                      </a:r>
                    </a:p>
                  </a:txBody>
                  <a:tcPr marL="50800" marR="50800" marT="50800" marB="50800" anchor="ctr" anchorCtr="0" horzOverflow="overflow">
                    <a:lnL w="12700">
                      <a:solidFill>
                        <a:srgbClr val="B8B8B8"/>
                      </a:solidFill>
                      <a:miter lim="400000"/>
                    </a:lnL>
                    <a:lnR w="12700">
                      <a:solidFill>
                        <a:srgbClr val="B8B8B8"/>
                      </a:solidFill>
                      <a:miter lim="400000"/>
                    </a:lnR>
                    <a:lnT w="12700">
                      <a:miter lim="400000"/>
                    </a:lnT>
                    <a:lnB w="12700">
                      <a:miter lim="400000"/>
                    </a:lnB>
                    <a:solidFill>
                      <a:srgbClr val="FFFFFF"/>
                    </a:solidFill>
                  </a:tcPr>
                </a:tc>
                <a:tc>
                  <a:txBody>
                    <a:bodyPr/>
                    <a:lstStyle/>
                    <a:p>
                      <a:pPr defTabSz="914400">
                        <a:defRPr sz="3000"/>
                      </a:pPr>
                    </a:p>
                  </a:txBody>
                  <a:tcPr marL="50800" marR="50800" marT="50800" marB="50800" anchor="ctr" anchorCtr="0" horzOverflow="overflow">
                    <a:lnL w="12700">
                      <a:solidFill>
                        <a:srgbClr val="B8B8B8"/>
                      </a:solidFill>
                      <a:miter lim="400000"/>
                    </a:lnL>
                    <a:lnR w="12700">
                      <a:miter lim="400000"/>
                    </a:lnR>
                    <a:lnT w="12700">
                      <a:miter lim="400000"/>
                    </a:lnT>
                    <a:lnB w="12700">
                      <a:miter lim="400000"/>
                    </a:lnB>
                    <a:solidFill>
                      <a:srgbClr val="FFFFFF"/>
                    </a:solidFill>
                  </a:tcPr>
                </a:tc>
              </a:tr>
              <a:tr h="853662">
                <a:tc>
                  <a:txBody>
                    <a:bodyPr/>
                    <a:lstStyle/>
                    <a:p>
                      <a:pPr defTabSz="914400">
                        <a:lnSpc>
                          <a:spcPct val="70000"/>
                        </a:lnSpc>
                        <a:defRPr sz="3000"/>
                      </a:pPr>
                      <a:r>
                        <a:t>6.6g</a:t>
                      </a:r>
                    </a:p>
                    <a:p>
                      <a:pPr defTabSz="914400">
                        <a:lnSpc>
                          <a:spcPct val="70000"/>
                        </a:lnSpc>
                        <a:defRPr sz="1600"/>
                      </a:pPr>
                      <a:r>
                        <a:t>*10g中</a:t>
                      </a:r>
                    </a:p>
                  </a:txBody>
                  <a:tcPr marL="50800" marR="50800" marT="50800" marB="50800" anchor="ctr" anchorCtr="0" horzOverflow="overflow">
                    <a:lnL w="12700">
                      <a:miter lim="400000"/>
                    </a:lnL>
                    <a:lnR w="12700">
                      <a:solidFill>
                        <a:srgbClr val="B8B8B8"/>
                      </a:solidFill>
                      <a:miter lim="400000"/>
                    </a:lnR>
                    <a:lnT w="12700">
                      <a:miter lim="400000"/>
                    </a:lnT>
                    <a:lnB w="12700">
                      <a:miter lim="400000"/>
                    </a:lnB>
                  </a:tcPr>
                </a:tc>
                <a:tc>
                  <a:txBody>
                    <a:bodyPr/>
                    <a:lstStyle/>
                    <a:p>
                      <a:pPr defTabSz="914400"/>
                      <a:r>
                        <a:rPr sz="3000"/>
                        <a:t>タンパク質</a:t>
                      </a:r>
                    </a:p>
                  </a:txBody>
                  <a:tcPr marL="50800" marR="50800" marT="50800" marB="50800" anchor="ctr" anchorCtr="0" horzOverflow="overflow">
                    <a:lnL w="12700">
                      <a:solidFill>
                        <a:srgbClr val="B8B8B8"/>
                      </a:solidFill>
                      <a:miter lim="400000"/>
                    </a:lnL>
                    <a:lnR w="12700">
                      <a:solidFill>
                        <a:srgbClr val="B8B8B8"/>
                      </a:solidFill>
                      <a:miter lim="400000"/>
                    </a:lnR>
                    <a:lnT w="12700">
                      <a:miter lim="400000"/>
                    </a:lnT>
                    <a:lnB w="12700">
                      <a:miter lim="400000"/>
                    </a:lnB>
                  </a:tcPr>
                </a:tc>
                <a:tc>
                  <a:txBody>
                    <a:bodyPr/>
                    <a:lstStyle/>
                    <a:p>
                      <a:pPr defTabSz="914400">
                        <a:lnSpc>
                          <a:spcPct val="70000"/>
                        </a:lnSpc>
                        <a:defRPr sz="3000"/>
                      </a:pPr>
                      <a:r>
                        <a:t>８g</a:t>
                      </a:r>
                    </a:p>
                    <a:p>
                      <a:pPr defTabSz="914400">
                        <a:lnSpc>
                          <a:spcPct val="70000"/>
                        </a:lnSpc>
                        <a:defRPr sz="1600"/>
                      </a:pPr>
                      <a:r>
                        <a:t>*10g中</a:t>
                      </a:r>
                    </a:p>
                  </a:txBody>
                  <a:tcPr marL="50800" marR="50800" marT="50800" marB="50800" anchor="ctr" anchorCtr="0" horzOverflow="overflow">
                    <a:lnL w="12700">
                      <a:solidFill>
                        <a:srgbClr val="B8B8B8"/>
                      </a:solidFill>
                      <a:miter lim="400000"/>
                    </a:lnL>
                    <a:lnR w="12700">
                      <a:miter lim="400000"/>
                    </a:lnR>
                    <a:lnT w="12700">
                      <a:miter lim="400000"/>
                    </a:lnT>
                    <a:lnB w="12700">
                      <a:miter lim="400000"/>
                    </a:lnB>
                  </a:tcPr>
                </a:tc>
              </a:tr>
              <a:tr h="902486">
                <a:tc>
                  <a:txBody>
                    <a:bodyPr/>
                    <a:lstStyle/>
                    <a:p>
                      <a:pPr defTabSz="914400"/>
                      <a:r>
                        <a:rPr sz="3000"/>
                        <a:t>51円</a:t>
                      </a:r>
                    </a:p>
                  </a:txBody>
                  <a:tcPr marL="50800" marR="50800" marT="50800" marB="50800" anchor="ctr" anchorCtr="0" horzOverflow="overflow">
                    <a:lnL w="12700">
                      <a:miter lim="400000"/>
                    </a:lnL>
                    <a:lnR w="12700">
                      <a:solidFill>
                        <a:srgbClr val="B8B8B8"/>
                      </a:solidFill>
                      <a:miter lim="400000"/>
                    </a:lnR>
                    <a:lnT w="12700">
                      <a:miter lim="400000"/>
                    </a:lnT>
                    <a:lnB w="12700">
                      <a:miter lim="400000"/>
                    </a:lnB>
                    <a:solidFill>
                      <a:srgbClr val="FFFFFF"/>
                    </a:solidFill>
                  </a:tcPr>
                </a:tc>
                <a:tc>
                  <a:txBody>
                    <a:bodyPr/>
                    <a:lstStyle/>
                    <a:p>
                      <a:pPr defTabSz="914400"/>
                      <a:r>
                        <a:rPr sz="3000"/>
                        <a:t>1g当たりの価格</a:t>
                      </a:r>
                    </a:p>
                  </a:txBody>
                  <a:tcPr marL="50800" marR="50800" marT="50800" marB="50800" anchor="ctr" anchorCtr="0" horzOverflow="overflow">
                    <a:lnL w="12700">
                      <a:solidFill>
                        <a:srgbClr val="B8B8B8"/>
                      </a:solidFill>
                      <a:miter lim="400000"/>
                    </a:lnL>
                    <a:lnR w="12700">
                      <a:solidFill>
                        <a:srgbClr val="B8B8B8"/>
                      </a:solidFill>
                      <a:miter lim="400000"/>
                    </a:lnR>
                    <a:lnT w="12700">
                      <a:miter lim="400000"/>
                    </a:lnT>
                    <a:lnB w="12700">
                      <a:miter lim="400000"/>
                    </a:lnB>
                    <a:solidFill>
                      <a:srgbClr val="FFFFFF"/>
                    </a:solidFill>
                  </a:tcPr>
                </a:tc>
                <a:tc>
                  <a:txBody>
                    <a:bodyPr/>
                    <a:lstStyle/>
                    <a:p>
                      <a:pPr defTabSz="914400"/>
                      <a:r>
                        <a:rPr sz="3000"/>
                        <a:t>12円</a:t>
                      </a:r>
                    </a:p>
                  </a:txBody>
                  <a:tcPr marL="50800" marR="50800" marT="50800" marB="50800" anchor="ctr" anchorCtr="0" horzOverflow="overflow">
                    <a:lnL w="12700">
                      <a:solidFill>
                        <a:srgbClr val="B8B8B8"/>
                      </a:solidFill>
                      <a:miter lim="400000"/>
                    </a:lnL>
                    <a:lnR w="12700">
                      <a:miter lim="400000"/>
                    </a:lnR>
                    <a:lnT w="12700">
                      <a:miter lim="400000"/>
                    </a:lnT>
                    <a:lnB w="12700">
                      <a:miter lim="400000"/>
                    </a:lnB>
                    <a:solidFill>
                      <a:srgbClr val="FFFFFF"/>
                    </a:solidFill>
                  </a:tcPr>
                </a:tc>
              </a:tr>
              <a:tr h="821134">
                <a:tc>
                  <a:txBody>
                    <a:bodyPr/>
                    <a:lstStyle/>
                    <a:p>
                      <a:pPr defTabSz="914400"/>
                      <a:r>
                        <a:rPr sz="3000"/>
                        <a:t>510円</a:t>
                      </a:r>
                    </a:p>
                  </a:txBody>
                  <a:tcPr marL="50800" marR="50800" marT="50800" marB="50800" anchor="ctr" anchorCtr="0" horzOverflow="overflow">
                    <a:lnL w="12700">
                      <a:miter lim="400000"/>
                    </a:lnL>
                    <a:lnR w="12700">
                      <a:solidFill>
                        <a:srgbClr val="B8B8B8"/>
                      </a:solidFill>
                      <a:miter lim="400000"/>
                    </a:lnR>
                    <a:lnT w="12700">
                      <a:miter lim="400000"/>
                    </a:lnT>
                    <a:lnB w="12700">
                      <a:miter lim="400000"/>
                    </a:lnB>
                  </a:tcPr>
                </a:tc>
                <a:tc>
                  <a:txBody>
                    <a:bodyPr/>
                    <a:lstStyle/>
                    <a:p>
                      <a:pPr defTabSz="914400"/>
                      <a:r>
                        <a:rPr sz="3000"/>
                        <a:t>10g</a:t>
                      </a:r>
                    </a:p>
                  </a:txBody>
                  <a:tcPr marL="50800" marR="50800" marT="50800" marB="50800" anchor="ctr" anchorCtr="0" horzOverflow="overflow">
                    <a:lnL w="12700">
                      <a:solidFill>
                        <a:srgbClr val="B8B8B8"/>
                      </a:solidFill>
                      <a:miter lim="400000"/>
                    </a:lnL>
                    <a:lnR w="12700">
                      <a:solidFill>
                        <a:srgbClr val="B8B8B8"/>
                      </a:solidFill>
                      <a:miter lim="400000"/>
                    </a:lnR>
                    <a:lnT w="12700">
                      <a:miter lim="400000"/>
                    </a:lnT>
                    <a:lnB w="12700">
                      <a:miter lim="400000"/>
                    </a:lnB>
                  </a:tcPr>
                </a:tc>
                <a:tc>
                  <a:txBody>
                    <a:bodyPr/>
                    <a:lstStyle/>
                    <a:p>
                      <a:pPr defTabSz="914400"/>
                      <a:r>
                        <a:rPr sz="3000"/>
                        <a:t>120円</a:t>
                      </a:r>
                    </a:p>
                  </a:txBody>
                  <a:tcPr marL="50800" marR="50800" marT="50800" marB="50800" anchor="ctr" anchorCtr="0" horzOverflow="overflow">
                    <a:lnL w="12700">
                      <a:solidFill>
                        <a:srgbClr val="B8B8B8"/>
                      </a:solidFill>
                      <a:miter lim="400000"/>
                    </a:lnL>
                    <a:lnR w="12700">
                      <a:miter lim="400000"/>
                    </a:lnR>
                    <a:lnT w="12700">
                      <a:miter lim="400000"/>
                    </a:lnT>
                    <a:lnB w="12700">
                      <a:miter lim="400000"/>
                    </a:lnB>
                  </a:tcPr>
                </a:tc>
              </a:tr>
              <a:tr h="1179097">
                <a:tc>
                  <a:txBody>
                    <a:bodyPr/>
                    <a:lstStyle/>
                    <a:p>
                      <a:pPr defTabSz="914400">
                        <a:defRPr sz="3000"/>
                      </a:pPr>
                      <a:r>
                        <a:t>41,040円</a:t>
                      </a:r>
                    </a:p>
                    <a:p>
                      <a:pPr defTabSz="914400"/>
                      <a:r>
                        <a:t>40g x 30袋</a:t>
                      </a:r>
                    </a:p>
                  </a:txBody>
                  <a:tcPr marL="50800" marR="50800" marT="50800" marB="50800" anchor="ctr" anchorCtr="0" horzOverflow="overflow">
                    <a:lnL w="12700">
                      <a:miter lim="400000"/>
                    </a:lnL>
                    <a:lnR w="12700">
                      <a:solidFill>
                        <a:srgbClr val="B8B8B8"/>
                      </a:solidFill>
                      <a:miter lim="400000"/>
                    </a:lnR>
                    <a:lnT w="12700">
                      <a:miter lim="400000"/>
                    </a:lnT>
                    <a:lnB w="12700">
                      <a:miter lim="400000"/>
                    </a:lnB>
                    <a:solidFill>
                      <a:srgbClr val="FFFFFF"/>
                    </a:solidFill>
                  </a:tcPr>
                </a:tc>
                <a:tc>
                  <a:txBody>
                    <a:bodyPr/>
                    <a:lstStyle/>
                    <a:p>
                      <a:pPr defTabSz="914400"/>
                      <a:r>
                        <a:rPr sz="3000"/>
                        <a:t>価格</a:t>
                      </a:r>
                    </a:p>
                  </a:txBody>
                  <a:tcPr marL="50800" marR="50800" marT="50800" marB="50800" anchor="ctr" anchorCtr="0" horzOverflow="overflow">
                    <a:lnL w="12700">
                      <a:solidFill>
                        <a:srgbClr val="B8B8B8"/>
                      </a:solidFill>
                      <a:miter lim="400000"/>
                    </a:lnL>
                    <a:lnR w="12700">
                      <a:solidFill>
                        <a:srgbClr val="B8B8B8"/>
                      </a:solidFill>
                      <a:miter lim="400000"/>
                    </a:lnR>
                    <a:lnT w="12700">
                      <a:miter lim="400000"/>
                    </a:lnT>
                    <a:lnB w="12700">
                      <a:miter lim="400000"/>
                    </a:lnB>
                    <a:solidFill>
                      <a:srgbClr val="FFFFFF"/>
                    </a:solidFill>
                  </a:tcPr>
                </a:tc>
                <a:tc>
                  <a:txBody>
                    <a:bodyPr/>
                    <a:lstStyle/>
                    <a:p>
                      <a:pPr defTabSz="914400">
                        <a:defRPr sz="3000"/>
                      </a:pPr>
                      <a:r>
                        <a:t>4,400円</a:t>
                      </a:r>
                    </a:p>
                    <a:p>
                      <a:pPr defTabSz="914400">
                        <a:defRPr sz="2200"/>
                      </a:pPr>
                      <a:r>
                        <a:t>450g</a:t>
                      </a:r>
                    </a:p>
                  </a:txBody>
                  <a:tcPr marL="50800" marR="50800" marT="50800" marB="50800" anchor="ctr" anchorCtr="0" horzOverflow="overflow">
                    <a:lnL w="12700">
                      <a:solidFill>
                        <a:srgbClr val="B8B8B8"/>
                      </a:solidFill>
                      <a:miter lim="400000"/>
                    </a:lnL>
                    <a:lnR w="12700">
                      <a:miter lim="400000"/>
                    </a:lnR>
                    <a:lnT w="12700">
                      <a:miter lim="400000"/>
                    </a:lnT>
                    <a:lnB w="12700">
                      <a:miter lim="400000"/>
                    </a:lnB>
                    <a:solidFill>
                      <a:srgbClr val="FFFFFF"/>
                    </a:solidFill>
                  </a:tcPr>
                </a:tc>
              </a:tr>
              <a:tr h="5340517">
                <a:tc>
                  <a:txBody>
                    <a:bodyPr/>
                    <a:lstStyle/>
                    <a:p>
                      <a:pPr defTabSz="914400">
                        <a:defRPr sz="3000"/>
                      </a:pPr>
                    </a:p>
                  </a:txBody>
                  <a:tcPr marL="50800" marR="50800" marT="50800" marB="50800" anchor="ctr" anchorCtr="0" horzOverflow="overflow">
                    <a:lnL w="12700">
                      <a:miter lim="400000"/>
                    </a:lnL>
                    <a:lnR w="12700">
                      <a:solidFill>
                        <a:srgbClr val="B8B8B8"/>
                      </a:solidFill>
                      <a:miter lim="400000"/>
                    </a:lnR>
                    <a:lnT w="12700">
                      <a:miter lim="400000"/>
                    </a:lnT>
                    <a:lnB w="12700">
                      <a:miter lim="400000"/>
                    </a:lnB>
                  </a:tcPr>
                </a:tc>
                <a:tc>
                  <a:txBody>
                    <a:bodyPr/>
                    <a:lstStyle/>
                    <a:p>
                      <a:pPr defTabSz="914400"/>
                      <a:r>
                        <a:rPr sz="3000"/>
                        <a:t>含有量</a:t>
                      </a:r>
                    </a:p>
                  </a:txBody>
                  <a:tcPr marL="50800" marR="50800" marT="50800" marB="50800" anchor="ctr" anchorCtr="0" horzOverflow="overflow">
                    <a:lnL w="12700">
                      <a:solidFill>
                        <a:srgbClr val="B8B8B8"/>
                      </a:solidFill>
                      <a:miter lim="400000"/>
                    </a:lnL>
                    <a:lnR w="12700">
                      <a:solidFill>
                        <a:srgbClr val="B8B8B8"/>
                      </a:solidFill>
                      <a:miter lim="400000"/>
                    </a:lnR>
                    <a:lnT w="12700">
                      <a:miter lim="400000"/>
                    </a:lnT>
                    <a:lnB w="12700">
                      <a:miter lim="400000"/>
                    </a:lnB>
                  </a:tcPr>
                </a:tc>
                <a:tc>
                  <a:txBody>
                    <a:bodyPr/>
                    <a:lstStyle/>
                    <a:p>
                      <a:pPr defTabSz="914400">
                        <a:defRPr sz="3000"/>
                      </a:pPr>
                    </a:p>
                  </a:txBody>
                  <a:tcPr marL="50800" marR="50800" marT="50800" marB="50800" anchor="ctr" anchorCtr="0" horzOverflow="overflow">
                    <a:lnL w="12700">
                      <a:solidFill>
                        <a:srgbClr val="B8B8B8"/>
                      </a:solidFill>
                      <a:miter lim="400000"/>
                    </a:lnL>
                    <a:lnR w="12700">
                      <a:miter lim="400000"/>
                    </a:lnR>
                    <a:lnT w="12700">
                      <a:miter lim="400000"/>
                    </a:lnT>
                    <a:lnB w="12700">
                      <a:miter lim="400000"/>
                    </a:lnB>
                  </a:tcPr>
                </a:tc>
              </a:tr>
            </a:tbl>
          </a:graphicData>
        </a:graphic>
      </p:graphicFrame>
      <p:pic>
        <p:nvPicPr>
          <p:cNvPr id="320" name="02231020_58ae38ede11ba.jpg" descr="02231020_58ae38ede11ba.jpg"/>
          <p:cNvPicPr>
            <a:picLocks noChangeAspect="1"/>
          </p:cNvPicPr>
          <p:nvPr/>
        </p:nvPicPr>
        <p:blipFill>
          <a:blip r:embed="rId2">
            <a:extLst/>
          </a:blip>
          <a:stretch>
            <a:fillRect/>
          </a:stretch>
        </p:blipFill>
        <p:spPr>
          <a:xfrm>
            <a:off x="5521992" y="1331382"/>
            <a:ext cx="3377025" cy="2251350"/>
          </a:xfrm>
          <a:prstGeom prst="rect">
            <a:avLst/>
          </a:prstGeom>
          <a:ln w="12700">
            <a:miter lim="400000"/>
          </a:ln>
        </p:spPr>
      </p:pic>
      <p:sp>
        <p:nvSpPr>
          <p:cNvPr id="321" name="Rザップ"/>
          <p:cNvSpPr txBox="1"/>
          <p:nvPr/>
        </p:nvSpPr>
        <p:spPr>
          <a:xfrm>
            <a:off x="6267691" y="3619500"/>
            <a:ext cx="1552322" cy="523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000">
                <a:solidFill>
                  <a:srgbClr val="000000"/>
                </a:solidFill>
              </a:defRPr>
            </a:lvl1pPr>
          </a:lstStyle>
          <a:p>
            <a:pPr defTabSz="914400"/>
            <a:r>
              <a:t>Rザップ</a:t>
            </a:r>
          </a:p>
        </p:txBody>
      </p:sp>
      <p:pic>
        <p:nvPicPr>
          <p:cNvPr id="322" name="IMAGE_1DBDBDA8F428B6EB1E72F61505AFE732_20150327110947813.jpg" descr="IMAGE_1DBDBDA8F428B6EB1E72F61505AFE732_20150327110947813.jpg"/>
          <p:cNvPicPr>
            <a:picLocks noChangeAspect="1"/>
          </p:cNvPicPr>
          <p:nvPr/>
        </p:nvPicPr>
        <p:blipFill>
          <a:blip r:embed="rId3">
            <a:extLst/>
          </a:blip>
          <a:srcRect l="29198" t="9322" r="26669" b="8970"/>
          <a:stretch>
            <a:fillRect/>
          </a:stretch>
        </p:blipFill>
        <p:spPr>
          <a:xfrm>
            <a:off x="16701995" y="1507454"/>
            <a:ext cx="1169228" cy="1899068"/>
          </a:xfrm>
          <a:custGeom>
            <a:avLst/>
            <a:gdLst/>
            <a:ahLst/>
            <a:cxnLst>
              <a:cxn ang="0">
                <a:pos x="wd2" y="hd2"/>
              </a:cxn>
              <a:cxn ang="5400000">
                <a:pos x="wd2" y="hd2"/>
              </a:cxn>
              <a:cxn ang="10800000">
                <a:pos x="wd2" y="hd2"/>
              </a:cxn>
              <a:cxn ang="16200000">
                <a:pos x="wd2" y="hd2"/>
              </a:cxn>
            </a:cxnLst>
            <a:rect l="0" t="0" r="r" b="b"/>
            <a:pathLst>
              <a:path w="21538" h="21597" fill="norm" stroke="1" extrusionOk="0">
                <a:moveTo>
                  <a:pt x="11157" y="0"/>
                </a:moveTo>
                <a:cubicBezTo>
                  <a:pt x="6754" y="1"/>
                  <a:pt x="2267" y="49"/>
                  <a:pt x="1412" y="140"/>
                </a:cubicBezTo>
                <a:lnTo>
                  <a:pt x="66" y="280"/>
                </a:lnTo>
                <a:lnTo>
                  <a:pt x="81" y="1629"/>
                </a:lnTo>
                <a:cubicBezTo>
                  <a:pt x="89" y="2369"/>
                  <a:pt x="193" y="3034"/>
                  <a:pt x="315" y="3109"/>
                </a:cubicBezTo>
                <a:cubicBezTo>
                  <a:pt x="652" y="3318"/>
                  <a:pt x="584" y="4060"/>
                  <a:pt x="213" y="4202"/>
                </a:cubicBezTo>
                <a:cubicBezTo>
                  <a:pt x="-26" y="4293"/>
                  <a:pt x="-62" y="6436"/>
                  <a:pt x="96" y="12005"/>
                </a:cubicBezTo>
                <a:cubicBezTo>
                  <a:pt x="344" y="20772"/>
                  <a:pt x="209" y="20356"/>
                  <a:pt x="3020" y="21163"/>
                </a:cubicBezTo>
                <a:cubicBezTo>
                  <a:pt x="4457" y="21575"/>
                  <a:pt x="4826" y="21595"/>
                  <a:pt x="10762" y="21596"/>
                </a:cubicBezTo>
                <a:cubicBezTo>
                  <a:pt x="16977" y="21598"/>
                  <a:pt x="16998" y="21595"/>
                  <a:pt x="18599" y="21095"/>
                </a:cubicBezTo>
                <a:cubicBezTo>
                  <a:pt x="19532" y="20804"/>
                  <a:pt x="20486" y="20336"/>
                  <a:pt x="20873" y="19976"/>
                </a:cubicBezTo>
                <a:cubicBezTo>
                  <a:pt x="21536" y="19359"/>
                  <a:pt x="21538" y="19331"/>
                  <a:pt x="21538" y="11829"/>
                </a:cubicBezTo>
                <a:cubicBezTo>
                  <a:pt x="21538" y="7008"/>
                  <a:pt x="21435" y="4260"/>
                  <a:pt x="21246" y="4188"/>
                </a:cubicBezTo>
                <a:cubicBezTo>
                  <a:pt x="20885" y="4051"/>
                  <a:pt x="20856" y="3325"/>
                  <a:pt x="21202" y="3087"/>
                </a:cubicBezTo>
                <a:cubicBezTo>
                  <a:pt x="21340" y="2992"/>
                  <a:pt x="21386" y="2316"/>
                  <a:pt x="21311" y="1588"/>
                </a:cubicBezTo>
                <a:cubicBezTo>
                  <a:pt x="21183" y="345"/>
                  <a:pt x="21130" y="257"/>
                  <a:pt x="20398" y="131"/>
                </a:cubicBezTo>
                <a:cubicBezTo>
                  <a:pt x="19877" y="41"/>
                  <a:pt x="15559" y="-2"/>
                  <a:pt x="11157" y="0"/>
                </a:cubicBezTo>
                <a:close/>
              </a:path>
            </a:pathLst>
          </a:custGeom>
          <a:ln w="12700">
            <a:miter lim="400000"/>
          </a:ln>
        </p:spPr>
      </p:pic>
      <p:sp>
        <p:nvSpPr>
          <p:cNvPr id="323" name="アムウェイ"/>
          <p:cNvSpPr txBox="1"/>
          <p:nvPr/>
        </p:nvSpPr>
        <p:spPr>
          <a:xfrm>
            <a:off x="16286706" y="3619500"/>
            <a:ext cx="1999616" cy="52387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000">
                <a:solidFill>
                  <a:srgbClr val="000000"/>
                </a:solidFill>
              </a:defRPr>
            </a:lvl1pPr>
          </a:lstStyle>
          <a:p>
            <a:pPr defTabSz="914400"/>
            <a:r>
              <a:t>アムウェイ</a:t>
            </a:r>
          </a:p>
        </p:txBody>
      </p:sp>
      <p:sp>
        <p:nvSpPr>
          <p:cNvPr id="324" name="1回分（10g）当たり：エネルギー 38kcal、たんぱく質 6.6g、脂質 0.075g、炭水化物 2.65g、食塩相当量 0.2g"/>
          <p:cNvSpPr txBox="1"/>
          <p:nvPr/>
        </p:nvSpPr>
        <p:spPr>
          <a:xfrm>
            <a:off x="3824746" y="8606053"/>
            <a:ext cx="5449064" cy="138545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642937">
              <a:defRPr sz="2200">
                <a:solidFill>
                  <a:srgbClr val="000000"/>
                </a:solidFill>
                <a:latin typeface="Arial"/>
                <a:ea typeface="Arial"/>
                <a:cs typeface="Arial"/>
                <a:sym typeface="Arial"/>
              </a:defRPr>
            </a:lvl1pPr>
          </a:lstStyle>
          <a:p>
            <a:pPr/>
            <a:r>
              <a:t>1回分（10g）当たり：エネルギー 38kcal、たんぱく質 6.6g、脂質 0.075g、炭水化物 2.65g、食塩相当量 0.2g</a:t>
            </a:r>
          </a:p>
        </p:txBody>
      </p:sp>
      <p:sp>
        <p:nvSpPr>
          <p:cNvPr id="325" name="1回分（10g）当たり：エネルギー 40kcal、たんぱく質 8g、脂質 0.28-0.81g、炭水化物 0.05-0.45g、ナトリウム 100mg、鉄 1.5mg、カルシウム 10mg、アミノ酸アルギニン 600mg、リジン 510mg、ヒスチジン 210mg、フェニルアラニン&amp;チロシン 750mg、ロイシン 660mg、イソロイシン 390mg、メチオニン&amp;シスチン 220mg、バリン 400mg、アラニン 340mg、グリシン 330mg、プロリン 500mg、グルタミン酸 1700mg、セリン"/>
          <p:cNvSpPr txBox="1"/>
          <p:nvPr/>
        </p:nvSpPr>
        <p:spPr>
          <a:xfrm>
            <a:off x="14032433" y="8179858"/>
            <a:ext cx="6508162" cy="507153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l" defTabSz="642937">
              <a:defRPr sz="2200">
                <a:solidFill>
                  <a:srgbClr val="000000"/>
                </a:solidFill>
                <a:latin typeface="Arial"/>
                <a:ea typeface="Arial"/>
                <a:cs typeface="Arial"/>
                <a:sym typeface="Arial"/>
              </a:defRPr>
            </a:lvl1pPr>
          </a:lstStyle>
          <a:p>
            <a:pPr/>
            <a:r>
              <a:t>1回分（10g）当たり：エネルギー 40kcal、たんぱく質 8g、脂質 0.28-0.81g、炭水化物 0.05-0.45g、ナトリウム 100mg、鉄 1.5mg、カルシウム 10mg、アミノ酸アルギニン 600mg、リジン 510mg、ヒスチジン 210mg、フェニルアラニン&amp;チロシン 750mg、ロイシン 660mg、イソロイシン 390mg、メチオニン&amp;シスチン 220mg、バリン 400mg、アラニン 340mg、グリシン 330mg、プロリン 500mg、グルタミン酸 1700mg、セリン 420mg、スレオニン 310mg、アスパラギン酸 890mg、トリプトファン 120mg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16" presetID="23" grpId="2" fill="hold">
                                  <p:stCondLst>
                                    <p:cond delay="0"/>
                                  </p:stCondLst>
                                  <p:iterate type="el" backwards="0">
                                    <p:tmAbs val="0"/>
                                  </p:iterate>
                                  <p:childTnLst>
                                    <p:set>
                                      <p:cBhvr>
                                        <p:cTn id="9" fill="hold"/>
                                        <p:tgtEl>
                                          <p:spTgt spid="320"/>
                                        </p:tgtEl>
                                        <p:attrNameLst>
                                          <p:attrName>style.visibility</p:attrName>
                                        </p:attrNameLst>
                                      </p:cBhvr>
                                      <p:to>
                                        <p:strVal val="visible"/>
                                      </p:to>
                                    </p:set>
                                    <p:anim calcmode="lin" valueType="num">
                                      <p:cBhvr>
                                        <p:cTn id="10" dur="750" fill="hold"/>
                                        <p:tgtEl>
                                          <p:spTgt spid="320"/>
                                        </p:tgtEl>
                                        <p:attrNameLst>
                                          <p:attrName>ppt_w</p:attrName>
                                        </p:attrNameLst>
                                      </p:cBhvr>
                                      <p:tavLst>
                                        <p:tav tm="0">
                                          <p:val>
                                            <p:fltVal val="0"/>
                                          </p:val>
                                        </p:tav>
                                        <p:tav tm="100000">
                                          <p:val>
                                            <p:strVal val="#ppt_w"/>
                                          </p:val>
                                        </p:tav>
                                      </p:tavLst>
                                    </p:anim>
                                    <p:anim calcmode="lin" valueType="num">
                                      <p:cBhvr>
                                        <p:cTn id="11" dur="750" fill="hold"/>
                                        <p:tgtEl>
                                          <p:spTgt spid="320"/>
                                        </p:tgtEl>
                                        <p:attrNameLst>
                                          <p:attrName>ppt_h</p:attrName>
                                        </p:attrNameLst>
                                      </p:cBhvr>
                                      <p:tavLst>
                                        <p:tav tm="0">
                                          <p:val>
                                            <p:fltVal val="0"/>
                                          </p:val>
                                        </p:tav>
                                        <p:tav tm="100000">
                                          <p:val>
                                            <p:strVal val="#ppt_h"/>
                                          </p:val>
                                        </p:tav>
                                      </p:tavLst>
                                    </p:anim>
                                  </p:childTnLst>
                                </p:cTn>
                              </p:par>
                            </p:childTnLst>
                          </p:cTn>
                        </p:par>
                        <p:par>
                          <p:cTn id="12" fill="hold">
                            <p:stCondLst>
                              <p:cond delay="750"/>
                            </p:stCondLst>
                            <p:childTnLst>
                              <p:par>
                                <p:cTn id="13" presetClass="entr" nodeType="afterEffect" presetSubtype="0" presetID="1" grpId="3" fill="hold">
                                  <p:stCondLst>
                                    <p:cond delay="0"/>
                                  </p:stCondLst>
                                  <p:iterate type="el" backwards="0">
                                    <p:tmAbs val="0"/>
                                  </p:iterate>
                                  <p:childTnLst>
                                    <p:set>
                                      <p:cBhvr>
                                        <p:cTn id="14" fill="hold"/>
                                        <p:tgtEl>
                                          <p:spTgt spid="321"/>
                                        </p:tgtEl>
                                        <p:attrNameLst>
                                          <p:attrName>style.visibility</p:attrName>
                                        </p:attrNameLst>
                                      </p:cBhvr>
                                      <p:to>
                                        <p:strVal val="visible"/>
                                      </p:to>
                                    </p:set>
                                  </p:childTnLst>
                                </p:cTn>
                              </p:par>
                            </p:childTnLst>
                          </p:cTn>
                        </p:par>
                        <p:par>
                          <p:cTn id="15" fill="hold">
                            <p:stCondLst>
                              <p:cond delay="750"/>
                            </p:stCondLst>
                            <p:childTnLst>
                              <p:par>
                                <p:cTn id="16" presetClass="entr" nodeType="afterEffect" presetSubtype="16" presetID="23" grpId="4" fill="hold">
                                  <p:stCondLst>
                                    <p:cond delay="0"/>
                                  </p:stCondLst>
                                  <p:iterate type="el" backwards="0">
                                    <p:tmAbs val="0"/>
                                  </p:iterate>
                                  <p:childTnLst>
                                    <p:set>
                                      <p:cBhvr>
                                        <p:cTn id="17" fill="hold"/>
                                        <p:tgtEl>
                                          <p:spTgt spid="322"/>
                                        </p:tgtEl>
                                        <p:attrNameLst>
                                          <p:attrName>style.visibility</p:attrName>
                                        </p:attrNameLst>
                                      </p:cBhvr>
                                      <p:to>
                                        <p:strVal val="visible"/>
                                      </p:to>
                                    </p:set>
                                    <p:anim calcmode="lin" valueType="num">
                                      <p:cBhvr>
                                        <p:cTn id="18" dur="750" fill="hold"/>
                                        <p:tgtEl>
                                          <p:spTgt spid="322"/>
                                        </p:tgtEl>
                                        <p:attrNameLst>
                                          <p:attrName>ppt_w</p:attrName>
                                        </p:attrNameLst>
                                      </p:cBhvr>
                                      <p:tavLst>
                                        <p:tav tm="0">
                                          <p:val>
                                            <p:fltVal val="0"/>
                                          </p:val>
                                        </p:tav>
                                        <p:tav tm="100000">
                                          <p:val>
                                            <p:strVal val="#ppt_w"/>
                                          </p:val>
                                        </p:tav>
                                      </p:tavLst>
                                    </p:anim>
                                    <p:anim calcmode="lin" valueType="num">
                                      <p:cBhvr>
                                        <p:cTn id="19" dur="750" fill="hold"/>
                                        <p:tgtEl>
                                          <p:spTgt spid="32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Class="entr" nodeType="afterEffect" presetSubtype="0" presetID="1" grpId="5" fill="hold">
                                  <p:stCondLst>
                                    <p:cond delay="0"/>
                                  </p:stCondLst>
                                  <p:iterate type="el" backwards="0">
                                    <p:tmAbs val="0"/>
                                  </p:iterate>
                                  <p:childTnLst>
                                    <p:set>
                                      <p:cBhvr>
                                        <p:cTn id="22" fill="hold"/>
                                        <p:tgtEl>
                                          <p:spTgt spid="3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lt" backwards="0">
                                    <p:tmAbs val="100"/>
                                  </p:iterate>
                                  <p:childTnLst>
                                    <p:set>
                                      <p:cBhvr>
                                        <p:cTn id="26" fill="hold"/>
                                        <p:tgtEl>
                                          <p:spTgt spid="3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lt" backwards="0">
                                    <p:tmAbs val="100"/>
                                  </p:iterate>
                                  <p:childTnLst>
                                    <p:set>
                                      <p:cBhvr>
                                        <p:cTn id="30" fill="hold"/>
                                        <p:tgtEl>
                                          <p:spTgt spid="3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9" grpId="1"/>
      <p:bldP build="whole" bldLvl="1" animBg="1" rev="0" advAuto="0" spid="322" grpId="4"/>
      <p:bldP build="whole" bldLvl="1" animBg="1" rev="0" advAuto="0" spid="325" grpId="7"/>
      <p:bldP build="whole" bldLvl="1" animBg="1" rev="0" advAuto="0" spid="324" grpId="6"/>
      <p:bldP build="whole" bldLvl="1" animBg="1" rev="0" advAuto="0" spid="321" grpId="3"/>
      <p:bldP build="whole" bldLvl="1" animBg="1" rev="0" advAuto="0" spid="320" grpId="2"/>
      <p:bldP build="whole" bldLvl="1" animBg="1" rev="0" advAuto="0" spid="323" grpId="5"/>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7" name="IMAGE_1DBDBDA8F428B6EB1E72F61505AFE732_20150327110947813.jpg" descr="IMAGE_1DBDBDA8F428B6EB1E72F61505AFE732_20150327110947813.jpg"/>
          <p:cNvPicPr>
            <a:picLocks noChangeAspect="1"/>
          </p:cNvPicPr>
          <p:nvPr/>
        </p:nvPicPr>
        <p:blipFill>
          <a:blip r:embed="rId2">
            <a:extLst/>
          </a:blip>
          <a:srcRect l="29203" t="9322" r="26666" b="8976"/>
          <a:stretch>
            <a:fillRect/>
          </a:stretch>
        </p:blipFill>
        <p:spPr>
          <a:xfrm>
            <a:off x="3466257" y="1464533"/>
            <a:ext cx="1544118" cy="2507882"/>
          </a:xfrm>
          <a:custGeom>
            <a:avLst/>
            <a:gdLst/>
            <a:ahLst/>
            <a:cxnLst>
              <a:cxn ang="0">
                <a:pos x="wd2" y="hd2"/>
              </a:cxn>
              <a:cxn ang="5400000">
                <a:pos x="wd2" y="hd2"/>
              </a:cxn>
              <a:cxn ang="10800000">
                <a:pos x="wd2" y="hd2"/>
              </a:cxn>
              <a:cxn ang="16200000">
                <a:pos x="wd2" y="hd2"/>
              </a:cxn>
            </a:cxnLst>
            <a:rect l="0" t="0" r="r" b="b"/>
            <a:pathLst>
              <a:path w="21540" h="21597" fill="norm" stroke="1" extrusionOk="0">
                <a:moveTo>
                  <a:pt x="11154" y="0"/>
                </a:moveTo>
                <a:cubicBezTo>
                  <a:pt x="6751" y="1"/>
                  <a:pt x="2266" y="49"/>
                  <a:pt x="1410" y="140"/>
                </a:cubicBezTo>
                <a:lnTo>
                  <a:pt x="64" y="280"/>
                </a:lnTo>
                <a:lnTo>
                  <a:pt x="75" y="1627"/>
                </a:lnTo>
                <a:cubicBezTo>
                  <a:pt x="84" y="2367"/>
                  <a:pt x="192" y="3035"/>
                  <a:pt x="314" y="3110"/>
                </a:cubicBezTo>
                <a:cubicBezTo>
                  <a:pt x="651" y="3318"/>
                  <a:pt x="580" y="4062"/>
                  <a:pt x="208" y="4204"/>
                </a:cubicBezTo>
                <a:cubicBezTo>
                  <a:pt x="-30" y="4294"/>
                  <a:pt x="-60" y="6436"/>
                  <a:pt x="98" y="12006"/>
                </a:cubicBezTo>
                <a:cubicBezTo>
                  <a:pt x="346" y="20774"/>
                  <a:pt x="210" y="20356"/>
                  <a:pt x="3021" y="21162"/>
                </a:cubicBezTo>
                <a:cubicBezTo>
                  <a:pt x="4458" y="21574"/>
                  <a:pt x="4824" y="21595"/>
                  <a:pt x="10761" y="21596"/>
                </a:cubicBezTo>
                <a:cubicBezTo>
                  <a:pt x="16977" y="21598"/>
                  <a:pt x="16999" y="21597"/>
                  <a:pt x="18600" y="21097"/>
                </a:cubicBezTo>
                <a:cubicBezTo>
                  <a:pt x="19533" y="20806"/>
                  <a:pt x="20489" y="20336"/>
                  <a:pt x="20876" y="19976"/>
                </a:cubicBezTo>
                <a:cubicBezTo>
                  <a:pt x="21539" y="19359"/>
                  <a:pt x="21540" y="19331"/>
                  <a:pt x="21540" y="11828"/>
                </a:cubicBezTo>
                <a:cubicBezTo>
                  <a:pt x="21540" y="7007"/>
                  <a:pt x="21436" y="4262"/>
                  <a:pt x="21247" y="4190"/>
                </a:cubicBezTo>
                <a:cubicBezTo>
                  <a:pt x="20886" y="4052"/>
                  <a:pt x="20851" y="3324"/>
                  <a:pt x="21197" y="3086"/>
                </a:cubicBezTo>
                <a:cubicBezTo>
                  <a:pt x="21335" y="2991"/>
                  <a:pt x="21388" y="2317"/>
                  <a:pt x="21313" y="1589"/>
                </a:cubicBezTo>
                <a:cubicBezTo>
                  <a:pt x="21185" y="345"/>
                  <a:pt x="21132" y="260"/>
                  <a:pt x="20400" y="133"/>
                </a:cubicBezTo>
                <a:cubicBezTo>
                  <a:pt x="19879" y="43"/>
                  <a:pt x="15557" y="-2"/>
                  <a:pt x="11154" y="0"/>
                </a:cubicBezTo>
                <a:close/>
              </a:path>
            </a:pathLst>
          </a:custGeom>
          <a:ln w="12700">
            <a:miter lim="400000"/>
          </a:ln>
        </p:spPr>
      </p:pic>
      <p:sp>
        <p:nvSpPr>
          <p:cNvPr id="328" name="1回分（10g）当たり：エネルギー 40kcal"/>
          <p:cNvSpPr txBox="1"/>
          <p:nvPr/>
        </p:nvSpPr>
        <p:spPr>
          <a:xfrm>
            <a:off x="12290803" y="12105151"/>
            <a:ext cx="6828065" cy="4885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642937">
              <a:defRPr>
                <a:solidFill>
                  <a:srgbClr val="FFFFFF"/>
                </a:solidFill>
                <a:latin typeface="Arial"/>
                <a:ea typeface="Arial"/>
                <a:cs typeface="Arial"/>
                <a:sym typeface="Arial"/>
              </a:defRPr>
            </a:lvl1pPr>
          </a:lstStyle>
          <a:p>
            <a:pPr/>
            <a:r>
              <a:t>1回分（10g）当たり：エネルギー 40kcal</a:t>
            </a:r>
          </a:p>
        </p:txBody>
      </p:sp>
      <p:sp>
        <p:nvSpPr>
          <p:cNvPr id="329" name="四角形"/>
          <p:cNvSpPr/>
          <p:nvPr/>
        </p:nvSpPr>
        <p:spPr>
          <a:xfrm>
            <a:off x="4872324" y="5574472"/>
            <a:ext cx="3557005"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30" name="四角形"/>
          <p:cNvSpPr/>
          <p:nvPr/>
        </p:nvSpPr>
        <p:spPr>
          <a:xfrm>
            <a:off x="8566439" y="5574472"/>
            <a:ext cx="3557005"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31" name="四角形"/>
          <p:cNvSpPr/>
          <p:nvPr/>
        </p:nvSpPr>
        <p:spPr>
          <a:xfrm>
            <a:off x="12260555" y="5574472"/>
            <a:ext cx="3557005"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32" name="四角形"/>
          <p:cNvSpPr/>
          <p:nvPr/>
        </p:nvSpPr>
        <p:spPr>
          <a:xfrm>
            <a:off x="15954671" y="5574472"/>
            <a:ext cx="3557004"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33" name="たんぱく質 8g"/>
          <p:cNvSpPr txBox="1"/>
          <p:nvPr/>
        </p:nvSpPr>
        <p:spPr>
          <a:xfrm>
            <a:off x="5549774" y="5872015"/>
            <a:ext cx="2091097"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たんぱく質 8g</a:t>
            </a:r>
          </a:p>
        </p:txBody>
      </p:sp>
      <p:sp>
        <p:nvSpPr>
          <p:cNvPr id="334" name="脂質 0.28-0.81g"/>
          <p:cNvSpPr txBox="1"/>
          <p:nvPr/>
        </p:nvSpPr>
        <p:spPr>
          <a:xfrm>
            <a:off x="9129859" y="5872015"/>
            <a:ext cx="2307333"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脂質 0.28-0.81g</a:t>
            </a:r>
          </a:p>
        </p:txBody>
      </p:sp>
      <p:sp>
        <p:nvSpPr>
          <p:cNvPr id="335" name="炭水化物 0.05-0.45g"/>
          <p:cNvSpPr txBox="1"/>
          <p:nvPr/>
        </p:nvSpPr>
        <p:spPr>
          <a:xfrm>
            <a:off x="12502505" y="5872015"/>
            <a:ext cx="2916933"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炭水化物 0.05-0.45g</a:t>
            </a:r>
          </a:p>
        </p:txBody>
      </p:sp>
      <p:sp>
        <p:nvSpPr>
          <p:cNvPr id="336" name="ナトリウム 100mg"/>
          <p:cNvSpPr txBox="1"/>
          <p:nvPr/>
        </p:nvSpPr>
        <p:spPr>
          <a:xfrm>
            <a:off x="16319442" y="5872015"/>
            <a:ext cx="2684029"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ナトリウム 100mg</a:t>
            </a:r>
          </a:p>
        </p:txBody>
      </p:sp>
      <p:sp>
        <p:nvSpPr>
          <p:cNvPr id="337" name="四角形"/>
          <p:cNvSpPr/>
          <p:nvPr/>
        </p:nvSpPr>
        <p:spPr>
          <a:xfrm>
            <a:off x="4872324" y="6773114"/>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38" name="四角形"/>
          <p:cNvSpPr/>
          <p:nvPr/>
        </p:nvSpPr>
        <p:spPr>
          <a:xfrm>
            <a:off x="8566439" y="6773114"/>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39" name="四角形"/>
          <p:cNvSpPr/>
          <p:nvPr/>
        </p:nvSpPr>
        <p:spPr>
          <a:xfrm>
            <a:off x="12260555" y="6773114"/>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40" name="四角形"/>
          <p:cNvSpPr/>
          <p:nvPr/>
        </p:nvSpPr>
        <p:spPr>
          <a:xfrm>
            <a:off x="15954671" y="6773114"/>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41" name="鉄 1.5mg"/>
          <p:cNvSpPr txBox="1"/>
          <p:nvPr/>
        </p:nvSpPr>
        <p:spPr>
          <a:xfrm>
            <a:off x="5918339" y="7070656"/>
            <a:ext cx="1392189"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鉄 1.5mg</a:t>
            </a:r>
          </a:p>
        </p:txBody>
      </p:sp>
      <p:sp>
        <p:nvSpPr>
          <p:cNvPr id="342" name="カルシウム 10mg"/>
          <p:cNvSpPr txBox="1"/>
          <p:nvPr/>
        </p:nvSpPr>
        <p:spPr>
          <a:xfrm>
            <a:off x="9025425" y="7070656"/>
            <a:ext cx="2505370"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カルシウム 10mg</a:t>
            </a:r>
          </a:p>
        </p:txBody>
      </p:sp>
      <p:sp>
        <p:nvSpPr>
          <p:cNvPr id="343" name="アミノ酸アルギニン 600mg"/>
          <p:cNvSpPr txBox="1"/>
          <p:nvPr/>
        </p:nvSpPr>
        <p:spPr>
          <a:xfrm>
            <a:off x="12204835" y="7082941"/>
            <a:ext cx="3585337" cy="46393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sz="2200">
                <a:solidFill>
                  <a:srgbClr val="FFFFFF"/>
                </a:solidFill>
                <a:latin typeface="Arial"/>
                <a:ea typeface="Arial"/>
                <a:cs typeface="Arial"/>
                <a:sym typeface="Arial"/>
              </a:defRPr>
            </a:lvl1pPr>
          </a:lstStyle>
          <a:p>
            <a:pPr/>
            <a:r>
              <a:t>アミノ酸アルギニン 600mg</a:t>
            </a:r>
          </a:p>
        </p:txBody>
      </p:sp>
      <p:sp>
        <p:nvSpPr>
          <p:cNvPr id="344" name="リジン 510mg"/>
          <p:cNvSpPr txBox="1"/>
          <p:nvPr/>
        </p:nvSpPr>
        <p:spPr>
          <a:xfrm>
            <a:off x="16634482" y="7070656"/>
            <a:ext cx="20866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リジン 510mg</a:t>
            </a:r>
          </a:p>
        </p:txBody>
      </p:sp>
      <p:sp>
        <p:nvSpPr>
          <p:cNvPr id="345" name="四角形"/>
          <p:cNvSpPr/>
          <p:nvPr/>
        </p:nvSpPr>
        <p:spPr>
          <a:xfrm>
            <a:off x="4872324" y="7971756"/>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46" name="四角形"/>
          <p:cNvSpPr/>
          <p:nvPr/>
        </p:nvSpPr>
        <p:spPr>
          <a:xfrm>
            <a:off x="8566439" y="7971756"/>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47" name="四角形"/>
          <p:cNvSpPr/>
          <p:nvPr/>
        </p:nvSpPr>
        <p:spPr>
          <a:xfrm>
            <a:off x="12260555" y="7971756"/>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48" name="四角形"/>
          <p:cNvSpPr/>
          <p:nvPr/>
        </p:nvSpPr>
        <p:spPr>
          <a:xfrm>
            <a:off x="15954671" y="7971756"/>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49" name="ヒスチジン 210mg"/>
          <p:cNvSpPr txBox="1"/>
          <p:nvPr/>
        </p:nvSpPr>
        <p:spPr>
          <a:xfrm>
            <a:off x="5230665" y="8269297"/>
            <a:ext cx="26962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ヒスチジン 210mg</a:t>
            </a:r>
          </a:p>
        </p:txBody>
      </p:sp>
      <p:sp>
        <p:nvSpPr>
          <p:cNvPr id="350" name="フェニルアラニン&amp;チロシン…"/>
          <p:cNvSpPr txBox="1"/>
          <p:nvPr/>
        </p:nvSpPr>
        <p:spPr>
          <a:xfrm>
            <a:off x="8664796" y="8094821"/>
            <a:ext cx="3360292" cy="8374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defRPr sz="2000">
                <a:solidFill>
                  <a:srgbClr val="FFFFFF"/>
                </a:solidFill>
                <a:latin typeface="Arial"/>
                <a:ea typeface="Arial"/>
                <a:cs typeface="Arial"/>
                <a:sym typeface="Arial"/>
              </a:defRPr>
            </a:pPr>
            <a:r>
              <a:t>フェニルアラニン&amp;チロシン</a:t>
            </a:r>
          </a:p>
          <a:p>
            <a:pPr defTabSz="642937">
              <a:defRPr sz="2000">
                <a:solidFill>
                  <a:srgbClr val="FFFFFF"/>
                </a:solidFill>
                <a:latin typeface="Arial"/>
                <a:ea typeface="Arial"/>
                <a:cs typeface="Arial"/>
                <a:sym typeface="Arial"/>
              </a:defRPr>
            </a:pPr>
            <a:r>
              <a:t>750mg</a:t>
            </a:r>
          </a:p>
        </p:txBody>
      </p:sp>
      <p:sp>
        <p:nvSpPr>
          <p:cNvPr id="351" name="ロイシン 660mg"/>
          <p:cNvSpPr txBox="1"/>
          <p:nvPr/>
        </p:nvSpPr>
        <p:spPr>
          <a:xfrm>
            <a:off x="12779631" y="8269297"/>
            <a:ext cx="23914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ロイシン 660mg</a:t>
            </a:r>
          </a:p>
        </p:txBody>
      </p:sp>
      <p:sp>
        <p:nvSpPr>
          <p:cNvPr id="352" name="イソロイシン 390mg"/>
          <p:cNvSpPr txBox="1"/>
          <p:nvPr/>
        </p:nvSpPr>
        <p:spPr>
          <a:xfrm>
            <a:off x="16152279" y="8269297"/>
            <a:ext cx="30010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イソロイシン 390mg</a:t>
            </a:r>
          </a:p>
        </p:txBody>
      </p:sp>
      <p:sp>
        <p:nvSpPr>
          <p:cNvPr id="353" name="四角形"/>
          <p:cNvSpPr/>
          <p:nvPr/>
        </p:nvSpPr>
        <p:spPr>
          <a:xfrm>
            <a:off x="4872324" y="9170397"/>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54" name="四角形"/>
          <p:cNvSpPr/>
          <p:nvPr/>
        </p:nvSpPr>
        <p:spPr>
          <a:xfrm>
            <a:off x="8566439" y="9170397"/>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55" name="四角形"/>
          <p:cNvSpPr/>
          <p:nvPr/>
        </p:nvSpPr>
        <p:spPr>
          <a:xfrm>
            <a:off x="12260555" y="9170397"/>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56" name="四角形"/>
          <p:cNvSpPr/>
          <p:nvPr/>
        </p:nvSpPr>
        <p:spPr>
          <a:xfrm>
            <a:off x="15954671" y="9170397"/>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57" name="四角形"/>
          <p:cNvSpPr/>
          <p:nvPr/>
        </p:nvSpPr>
        <p:spPr>
          <a:xfrm>
            <a:off x="4872324" y="10369039"/>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58" name="四角形"/>
          <p:cNvSpPr/>
          <p:nvPr/>
        </p:nvSpPr>
        <p:spPr>
          <a:xfrm>
            <a:off x="8566439" y="10369039"/>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59" name="四角形"/>
          <p:cNvSpPr/>
          <p:nvPr/>
        </p:nvSpPr>
        <p:spPr>
          <a:xfrm>
            <a:off x="12260555" y="10369039"/>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60" name="四角形"/>
          <p:cNvSpPr/>
          <p:nvPr/>
        </p:nvSpPr>
        <p:spPr>
          <a:xfrm>
            <a:off x="15954671" y="10369039"/>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61" name="メチオニン&amp;シスチン…"/>
          <p:cNvSpPr txBox="1"/>
          <p:nvPr/>
        </p:nvSpPr>
        <p:spPr>
          <a:xfrm>
            <a:off x="5115029" y="9218925"/>
            <a:ext cx="3071595" cy="98653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defRPr>
                <a:solidFill>
                  <a:srgbClr val="FFFFFF"/>
                </a:solidFill>
                <a:latin typeface="Arial"/>
                <a:ea typeface="Arial"/>
                <a:cs typeface="Arial"/>
                <a:sym typeface="Arial"/>
              </a:defRPr>
            </a:pPr>
            <a:r>
              <a:t>メチオニン&amp;シスチン</a:t>
            </a:r>
          </a:p>
          <a:p>
            <a:pPr defTabSz="642937">
              <a:defRPr>
                <a:solidFill>
                  <a:srgbClr val="FFFFFF"/>
                </a:solidFill>
                <a:latin typeface="Arial"/>
                <a:ea typeface="Arial"/>
                <a:cs typeface="Arial"/>
                <a:sym typeface="Arial"/>
              </a:defRPr>
            </a:pPr>
            <a:r>
              <a:t>220mg</a:t>
            </a:r>
          </a:p>
        </p:txBody>
      </p:sp>
      <p:sp>
        <p:nvSpPr>
          <p:cNvPr id="362" name="バリン 400mg"/>
          <p:cNvSpPr txBox="1"/>
          <p:nvPr/>
        </p:nvSpPr>
        <p:spPr>
          <a:xfrm>
            <a:off x="9246250" y="9467939"/>
            <a:ext cx="20866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バリン 400mg</a:t>
            </a:r>
          </a:p>
        </p:txBody>
      </p:sp>
      <p:sp>
        <p:nvSpPr>
          <p:cNvPr id="363" name="アラニン 340mg"/>
          <p:cNvSpPr txBox="1"/>
          <p:nvPr/>
        </p:nvSpPr>
        <p:spPr>
          <a:xfrm>
            <a:off x="12779631" y="9467939"/>
            <a:ext cx="23914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アラニン 340mg</a:t>
            </a:r>
          </a:p>
        </p:txBody>
      </p:sp>
      <p:sp>
        <p:nvSpPr>
          <p:cNvPr id="364" name="グリシン 330mg"/>
          <p:cNvSpPr txBox="1"/>
          <p:nvPr/>
        </p:nvSpPr>
        <p:spPr>
          <a:xfrm>
            <a:off x="16473747" y="9467939"/>
            <a:ext cx="23914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グリシン 330mg</a:t>
            </a:r>
          </a:p>
        </p:txBody>
      </p:sp>
      <p:sp>
        <p:nvSpPr>
          <p:cNvPr id="365" name="四角形"/>
          <p:cNvSpPr/>
          <p:nvPr/>
        </p:nvSpPr>
        <p:spPr>
          <a:xfrm>
            <a:off x="4872324" y="11593140"/>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66" name="四角形"/>
          <p:cNvSpPr/>
          <p:nvPr/>
        </p:nvSpPr>
        <p:spPr>
          <a:xfrm>
            <a:off x="8566439" y="11593140"/>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67" name="プロリン 500mg"/>
          <p:cNvSpPr txBox="1"/>
          <p:nvPr/>
        </p:nvSpPr>
        <p:spPr>
          <a:xfrm>
            <a:off x="5391400" y="10666581"/>
            <a:ext cx="23914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プロリン 500mg</a:t>
            </a:r>
          </a:p>
        </p:txBody>
      </p:sp>
      <p:sp>
        <p:nvSpPr>
          <p:cNvPr id="368" name="グルタミン酸 1700mg"/>
          <p:cNvSpPr txBox="1"/>
          <p:nvPr/>
        </p:nvSpPr>
        <p:spPr>
          <a:xfrm>
            <a:off x="8682690" y="10666581"/>
            <a:ext cx="3155297"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グルタミン酸 1700mg</a:t>
            </a:r>
          </a:p>
        </p:txBody>
      </p:sp>
      <p:sp>
        <p:nvSpPr>
          <p:cNvPr id="369" name="セリン 420mg"/>
          <p:cNvSpPr txBox="1"/>
          <p:nvPr/>
        </p:nvSpPr>
        <p:spPr>
          <a:xfrm>
            <a:off x="12940365" y="10666581"/>
            <a:ext cx="20866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セリン 420mg</a:t>
            </a:r>
          </a:p>
        </p:txBody>
      </p:sp>
      <p:sp>
        <p:nvSpPr>
          <p:cNvPr id="370" name="アスパラギン酸 890mg"/>
          <p:cNvSpPr txBox="1"/>
          <p:nvPr/>
        </p:nvSpPr>
        <p:spPr>
          <a:xfrm>
            <a:off x="4909197" y="11865223"/>
            <a:ext cx="33058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アスパラギン酸 890mg</a:t>
            </a:r>
          </a:p>
        </p:txBody>
      </p:sp>
      <p:sp>
        <p:nvSpPr>
          <p:cNvPr id="371" name="トリプトファン 120mg"/>
          <p:cNvSpPr txBox="1"/>
          <p:nvPr/>
        </p:nvSpPr>
        <p:spPr>
          <a:xfrm>
            <a:off x="8620993" y="11865223"/>
            <a:ext cx="3272293"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トリプトファン 120mg</a:t>
            </a:r>
          </a:p>
        </p:txBody>
      </p:sp>
      <p:sp>
        <p:nvSpPr>
          <p:cNvPr id="372" name="コールアウト"/>
          <p:cNvSpPr/>
          <p:nvPr/>
        </p:nvSpPr>
        <p:spPr>
          <a:xfrm>
            <a:off x="4965565" y="303648"/>
            <a:ext cx="16060739" cy="51558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8" y="0"/>
                </a:moveTo>
                <a:cubicBezTo>
                  <a:pt x="632" y="0"/>
                  <a:pt x="498" y="419"/>
                  <a:pt x="498" y="934"/>
                </a:cubicBezTo>
                <a:lnTo>
                  <a:pt x="498" y="8954"/>
                </a:lnTo>
                <a:lnTo>
                  <a:pt x="0" y="9393"/>
                </a:lnTo>
                <a:lnTo>
                  <a:pt x="498" y="9831"/>
                </a:lnTo>
                <a:lnTo>
                  <a:pt x="498" y="20666"/>
                </a:lnTo>
                <a:cubicBezTo>
                  <a:pt x="498" y="21181"/>
                  <a:pt x="632" y="21600"/>
                  <a:pt x="798" y="21600"/>
                </a:cubicBezTo>
                <a:lnTo>
                  <a:pt x="21301" y="21600"/>
                </a:lnTo>
                <a:cubicBezTo>
                  <a:pt x="21466" y="21600"/>
                  <a:pt x="21600" y="21181"/>
                  <a:pt x="21600" y="20666"/>
                </a:cubicBezTo>
                <a:lnTo>
                  <a:pt x="21600" y="934"/>
                </a:lnTo>
                <a:cubicBezTo>
                  <a:pt x="21600" y="419"/>
                  <a:pt x="21466" y="0"/>
                  <a:pt x="21301" y="0"/>
                </a:cubicBezTo>
                <a:lnTo>
                  <a:pt x="798" y="0"/>
                </a:lnTo>
                <a:close/>
              </a:path>
            </a:pathLst>
          </a:custGeom>
          <a:solidFill>
            <a:srgbClr val="FFFFFF"/>
          </a:solidFill>
          <a:ln w="12700">
            <a:miter lim="400000"/>
          </a:ln>
        </p:spPr>
        <p:txBody>
          <a:bodyPr lIns="71437" tIns="71437" rIns="71437" bIns="71437" anchor="ctr"/>
          <a:lstStyle/>
          <a:p>
            <a:pPr defTabSz="821531">
              <a:defRPr sz="3000">
                <a:solidFill>
                  <a:srgbClr val="FFFFFF"/>
                </a:solidFill>
              </a:defRPr>
            </a:pPr>
          </a:p>
        </p:txBody>
      </p:sp>
      <p:sp>
        <p:nvSpPr>
          <p:cNvPr id="373" name="スレオニンは、成長期の若者にとってスレオニンは必要不可欠！…"/>
          <p:cNvSpPr txBox="1"/>
          <p:nvPr/>
        </p:nvSpPr>
        <p:spPr>
          <a:xfrm>
            <a:off x="5426397" y="866910"/>
            <a:ext cx="15458386" cy="40290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defTabSz="821531">
              <a:defRPr sz="2800">
                <a:solidFill>
                  <a:srgbClr val="000000"/>
                </a:solidFill>
                <a:latin typeface="+mn-lt"/>
                <a:ea typeface="+mn-ea"/>
                <a:cs typeface="+mn-cs"/>
                <a:sym typeface="ヒラギノ角ゴ ProN W6"/>
              </a:defRPr>
            </a:pPr>
            <a:r>
              <a:t>スレオニンは、成長期の若者にとってスレオニンは</a:t>
            </a:r>
            <a:r>
              <a:rPr>
                <a:solidFill>
                  <a:srgbClr val="FF2600"/>
                </a:solidFill>
              </a:rPr>
              <a:t>必要不可欠！</a:t>
            </a:r>
            <a:endParaRPr>
              <a:solidFill>
                <a:srgbClr val="FF2600"/>
              </a:solidFill>
            </a:endParaRPr>
          </a:p>
          <a:p>
            <a:pPr algn="l" defTabSz="821531">
              <a:defRPr sz="2800">
                <a:solidFill>
                  <a:srgbClr val="000000"/>
                </a:solidFill>
                <a:latin typeface="+mn-lt"/>
                <a:ea typeface="+mn-ea"/>
                <a:cs typeface="+mn-cs"/>
                <a:sym typeface="ヒラギノ角ゴ ProN W6"/>
              </a:defRPr>
            </a:pPr>
            <a:r>
              <a:t>成人にスレオニン不足は新陳代謝を鈍化させる。</a:t>
            </a:r>
          </a:p>
          <a:p>
            <a:pPr algn="l" defTabSz="821531">
              <a:defRPr sz="2800">
                <a:solidFill>
                  <a:srgbClr val="000000"/>
                </a:solidFill>
                <a:latin typeface="+mn-lt"/>
                <a:ea typeface="+mn-ea"/>
                <a:cs typeface="+mn-cs"/>
                <a:sym typeface="ヒラギノ角ゴ ProN W6"/>
              </a:defRPr>
            </a:pPr>
            <a:r>
              <a:t>肝臓に脂肪が溜まる脂肪肝！胃炎を引き起こす。</a:t>
            </a:r>
          </a:p>
          <a:p>
            <a:pPr algn="l" defTabSz="821531">
              <a:defRPr sz="2800">
                <a:solidFill>
                  <a:srgbClr val="000000"/>
                </a:solidFill>
                <a:latin typeface="+mn-lt"/>
                <a:ea typeface="+mn-ea"/>
                <a:cs typeface="+mn-cs"/>
                <a:sym typeface="ヒラギノ角ゴ ProN W6"/>
              </a:defRPr>
            </a:pPr>
            <a:r>
              <a:t>内臓の機能低下は食欲不振を引き起こし、健康的でない体重の減少につながるのです。</a:t>
            </a:r>
          </a:p>
          <a:p>
            <a:pPr algn="l" defTabSz="821531">
              <a:defRPr sz="2800">
                <a:solidFill>
                  <a:srgbClr val="000000"/>
                </a:solidFill>
                <a:latin typeface="+mn-lt"/>
                <a:ea typeface="+mn-ea"/>
                <a:cs typeface="+mn-cs"/>
                <a:sym typeface="ヒラギノ角ゴ ProN W6"/>
              </a:defRPr>
            </a:pPr>
            <a:r>
              <a:t>スレオニン不足はコラーゲンの生成が阻害されてしまう。</a:t>
            </a:r>
          </a:p>
          <a:p>
            <a:pPr algn="l" defTabSz="821531">
              <a:defRPr sz="2800">
                <a:solidFill>
                  <a:srgbClr val="000000"/>
                </a:solidFill>
                <a:latin typeface="+mn-lt"/>
                <a:ea typeface="+mn-ea"/>
                <a:cs typeface="+mn-cs"/>
                <a:sym typeface="ヒラギノ角ゴ ProN W6"/>
              </a:defRPr>
            </a:pPr>
            <a:r>
              <a:t>どれだけコラーゲンを摂取しても、スレオニンが不足していると意味なし。</a:t>
            </a:r>
          </a:p>
          <a:p>
            <a:pPr algn="l" defTabSz="821531">
              <a:defRPr sz="2800">
                <a:solidFill>
                  <a:srgbClr val="000000"/>
                </a:solidFill>
                <a:latin typeface="+mn-lt"/>
                <a:ea typeface="+mn-ea"/>
                <a:cs typeface="+mn-cs"/>
                <a:sym typeface="ヒラギノ角ゴ ProN W6"/>
              </a:defRPr>
            </a:pPr>
            <a:r>
              <a:t>若々しくて潤いのある肌や健康な髪を持続したいという人は、</a:t>
            </a:r>
            <a:r>
              <a:rPr sz="5400">
                <a:solidFill>
                  <a:srgbClr val="FF2600"/>
                </a:solidFill>
              </a:rPr>
              <a:t>スレオニン！</a:t>
            </a:r>
          </a:p>
        </p:txBody>
      </p:sp>
      <p:sp>
        <p:nvSpPr>
          <p:cNvPr id="374" name="四角形"/>
          <p:cNvSpPr/>
          <p:nvPr/>
        </p:nvSpPr>
        <p:spPr>
          <a:xfrm>
            <a:off x="15954671" y="10369039"/>
            <a:ext cx="3557004" cy="1083588"/>
          </a:xfrm>
          <a:prstGeom prst="rect">
            <a:avLst/>
          </a:prstGeom>
          <a:solidFill>
            <a:srgbClr val="CB297B"/>
          </a:solidFill>
          <a:ln w="12700">
            <a:miter lim="400000"/>
          </a:ln>
        </p:spPr>
        <p:txBody>
          <a:bodyPr lIns="71437" tIns="71437" rIns="71437" bIns="71437" anchor="ctr"/>
          <a:lstStyle/>
          <a:p>
            <a:pPr defTabSz="821531">
              <a:defRPr sz="3000">
                <a:solidFill>
                  <a:srgbClr val="FFFFFF"/>
                </a:solidFill>
              </a:defRPr>
            </a:pPr>
          </a:p>
        </p:txBody>
      </p:sp>
      <p:sp>
        <p:nvSpPr>
          <p:cNvPr id="375" name="スレオニン 310mg"/>
          <p:cNvSpPr txBox="1"/>
          <p:nvPr/>
        </p:nvSpPr>
        <p:spPr>
          <a:xfrm>
            <a:off x="16313013" y="10666581"/>
            <a:ext cx="26962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スレオニン 310mg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327"/>
                                        </p:tgtEl>
                                        <p:attrNameLst>
                                          <p:attrName>style.visibility</p:attrName>
                                        </p:attrNameLst>
                                      </p:cBhvr>
                                      <p:to>
                                        <p:strVal val="visible"/>
                                      </p:to>
                                    </p:set>
                                    <p:anim calcmode="lin" valueType="num">
                                      <p:cBhvr>
                                        <p:cTn id="7" dur="750" fill="hold"/>
                                        <p:tgtEl>
                                          <p:spTgt spid="327"/>
                                        </p:tgtEl>
                                        <p:attrNameLst>
                                          <p:attrName>ppt_w</p:attrName>
                                        </p:attrNameLst>
                                      </p:cBhvr>
                                      <p:tavLst>
                                        <p:tav tm="0">
                                          <p:val>
                                            <p:fltVal val="0"/>
                                          </p:val>
                                        </p:tav>
                                        <p:tav tm="100000">
                                          <p:val>
                                            <p:strVal val="#ppt_w"/>
                                          </p:val>
                                        </p:tav>
                                      </p:tavLst>
                                    </p:anim>
                                    <p:anim calcmode="lin" valueType="num">
                                      <p:cBhvr>
                                        <p:cTn id="8" dur="750" fill="hold"/>
                                        <p:tgtEl>
                                          <p:spTgt spid="327"/>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Class="emph" nodeType="afterEffect" presetSubtype="0" presetID="32" grpId="2" repeatCount="2000" fill="hold">
                                  <p:stCondLst>
                                    <p:cond delay="0"/>
                                  </p:stCondLst>
                                  <p:childTnLst>
                                    <p:animRot by="300000">
                                      <p:cBhvr>
                                        <p:cTn id="11" dur="50" fill="hold">
                                          <p:stCondLst>
                                            <p:cond delay="0"/>
                                          </p:stCondLst>
                                        </p:cTn>
                                        <p:tgtEl>
                                          <p:spTgt spid="327"/>
                                        </p:tgtEl>
                                        <p:attrNameLst>
                                          <p:attrName>r</p:attrName>
                                        </p:attrNameLst>
                                      </p:cBhvr>
                                    </p:animRot>
                                    <p:animRot by="-600000">
                                      <p:cBhvr>
                                        <p:cTn id="12" dur="100" fill="hold">
                                          <p:stCondLst>
                                            <p:cond delay="100"/>
                                          </p:stCondLst>
                                        </p:cTn>
                                        <p:tgtEl>
                                          <p:spTgt spid="327"/>
                                        </p:tgtEl>
                                        <p:attrNameLst>
                                          <p:attrName>r</p:attrName>
                                        </p:attrNameLst>
                                      </p:cBhvr>
                                    </p:animRot>
                                    <p:animRot by="600000">
                                      <p:cBhvr>
                                        <p:cTn id="13" dur="100" fill="hold">
                                          <p:stCondLst>
                                            <p:cond delay="200"/>
                                          </p:stCondLst>
                                        </p:cTn>
                                        <p:tgtEl>
                                          <p:spTgt spid="327"/>
                                        </p:tgtEl>
                                        <p:attrNameLst>
                                          <p:attrName>r</p:attrName>
                                        </p:attrNameLst>
                                      </p:cBhvr>
                                    </p:animRot>
                                    <p:animRot by="-600000">
                                      <p:cBhvr>
                                        <p:cTn id="14" dur="100" fill="hold">
                                          <p:stCondLst>
                                            <p:cond delay="300"/>
                                          </p:stCondLst>
                                        </p:cTn>
                                        <p:tgtEl>
                                          <p:spTgt spid="327"/>
                                        </p:tgtEl>
                                        <p:attrNameLst>
                                          <p:attrName>r</p:attrName>
                                        </p:attrNameLst>
                                      </p:cBhvr>
                                    </p:animRot>
                                    <p:animRot by="300000">
                                      <p:cBhvr>
                                        <p:cTn id="15" dur="100" fill="hold">
                                          <p:stCondLst>
                                            <p:cond delay="400"/>
                                          </p:stCondLst>
                                        </p:cTn>
                                        <p:tgtEl>
                                          <p:spTgt spid="32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3" fill="hold">
                                  <p:stCondLst>
                                    <p:cond delay="0"/>
                                  </p:stCondLst>
                                  <p:iterate type="el" backwards="0">
                                    <p:tmAbs val="0"/>
                                  </p:iterate>
                                  <p:childTnLst>
                                    <p:set>
                                      <p:cBhvr>
                                        <p:cTn id="19" fill="hold"/>
                                        <p:tgtEl>
                                          <p:spTgt spid="374"/>
                                        </p:tgtEl>
                                        <p:attrNameLst>
                                          <p:attrName>style.visibility</p:attrName>
                                        </p:attrNameLst>
                                      </p:cBhvr>
                                      <p:to>
                                        <p:strVal val="visible"/>
                                      </p:to>
                                    </p:set>
                                  </p:childTnLst>
                                </p:cTn>
                              </p:par>
                            </p:childTnLst>
                          </p:cTn>
                        </p:par>
                        <p:par>
                          <p:cTn id="20" fill="hold">
                            <p:stCondLst>
                              <p:cond delay="0"/>
                            </p:stCondLst>
                            <p:childTnLst>
                              <p:par>
                                <p:cTn id="21" presetClass="emph" nodeType="afterEffect" presetSubtype="0" presetID="35" grpId="4" repeatCount="4000" fill="hold">
                                  <p:stCondLst>
                                    <p:cond delay="0"/>
                                  </p:stCondLst>
                                  <p:childTnLst>
                                    <p:anim calcmode="discrete" valueType="str">
                                      <p:cBhvr>
                                        <p:cTn id="22" dur="1000" fill="hold"/>
                                        <p:tgtEl>
                                          <p:spTgt spid="374"/>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5" fill="hold">
                                  <p:stCondLst>
                                    <p:cond delay="0"/>
                                  </p:stCondLst>
                                  <p:iterate type="lt" backwards="0">
                                    <p:tmAbs val="100"/>
                                  </p:iterate>
                                  <p:childTnLst>
                                    <p:set>
                                      <p:cBhvr>
                                        <p:cTn id="26" fill="hold"/>
                                        <p:tgtEl>
                                          <p:spTgt spid="3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4" grpId="3"/>
      <p:bldP build="whole" bldLvl="1" animBg="1" rev="0" advAuto="0" spid="327" grpId="1"/>
      <p:bldP build="whole" bldLvl="1" animBg="1" rev="0" advAuto="0" spid="327" grpId="2"/>
      <p:bldP build="whole" bldLvl="1" animBg="1" rev="0" advAuto="0" spid="374" grpId="4"/>
      <p:bldP build="whole" bldLvl="1" animBg="1" rev="0" advAuto="0" spid="373" grpId="5"/>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コールアウト"/>
          <p:cNvSpPr/>
          <p:nvPr/>
        </p:nvSpPr>
        <p:spPr>
          <a:xfrm>
            <a:off x="4965565" y="303648"/>
            <a:ext cx="16060739" cy="51558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8" y="0"/>
                </a:moveTo>
                <a:cubicBezTo>
                  <a:pt x="632" y="0"/>
                  <a:pt x="498" y="419"/>
                  <a:pt x="498" y="934"/>
                </a:cubicBezTo>
                <a:lnTo>
                  <a:pt x="498" y="8954"/>
                </a:lnTo>
                <a:lnTo>
                  <a:pt x="0" y="9393"/>
                </a:lnTo>
                <a:lnTo>
                  <a:pt x="498" y="9831"/>
                </a:lnTo>
                <a:lnTo>
                  <a:pt x="498" y="20666"/>
                </a:lnTo>
                <a:cubicBezTo>
                  <a:pt x="498" y="21181"/>
                  <a:pt x="632" y="21600"/>
                  <a:pt x="798" y="21600"/>
                </a:cubicBezTo>
                <a:lnTo>
                  <a:pt x="21301" y="21600"/>
                </a:lnTo>
                <a:cubicBezTo>
                  <a:pt x="21466" y="21600"/>
                  <a:pt x="21600" y="21181"/>
                  <a:pt x="21600" y="20666"/>
                </a:cubicBezTo>
                <a:lnTo>
                  <a:pt x="21600" y="934"/>
                </a:lnTo>
                <a:cubicBezTo>
                  <a:pt x="21600" y="419"/>
                  <a:pt x="21466" y="0"/>
                  <a:pt x="21301" y="0"/>
                </a:cubicBezTo>
                <a:lnTo>
                  <a:pt x="798" y="0"/>
                </a:lnTo>
                <a:close/>
              </a:path>
            </a:pathLst>
          </a:custGeom>
          <a:solidFill>
            <a:srgbClr val="FFFFFF"/>
          </a:solidFill>
          <a:ln w="12700">
            <a:miter lim="400000"/>
          </a:ln>
        </p:spPr>
        <p:txBody>
          <a:bodyPr lIns="71437" tIns="71437" rIns="71437" bIns="71437" anchor="ctr"/>
          <a:lstStyle/>
          <a:p>
            <a:pPr defTabSz="821531">
              <a:defRPr sz="3000">
                <a:solidFill>
                  <a:srgbClr val="FFFFFF"/>
                </a:solidFill>
              </a:defRPr>
            </a:pPr>
          </a:p>
        </p:txBody>
      </p:sp>
      <p:pic>
        <p:nvPicPr>
          <p:cNvPr id="378" name="IMAGE_1DBDBDA8F428B6EB1E72F61505AFE732_20150327110947813.jpg" descr="IMAGE_1DBDBDA8F428B6EB1E72F61505AFE732_20150327110947813.jpg"/>
          <p:cNvPicPr>
            <a:picLocks noChangeAspect="1"/>
          </p:cNvPicPr>
          <p:nvPr/>
        </p:nvPicPr>
        <p:blipFill>
          <a:blip r:embed="rId2">
            <a:extLst/>
          </a:blip>
          <a:srcRect l="29203" t="9322" r="26666" b="8976"/>
          <a:stretch>
            <a:fillRect/>
          </a:stretch>
        </p:blipFill>
        <p:spPr>
          <a:xfrm>
            <a:off x="3466257" y="1464533"/>
            <a:ext cx="1544118" cy="2507882"/>
          </a:xfrm>
          <a:custGeom>
            <a:avLst/>
            <a:gdLst/>
            <a:ahLst/>
            <a:cxnLst>
              <a:cxn ang="0">
                <a:pos x="wd2" y="hd2"/>
              </a:cxn>
              <a:cxn ang="5400000">
                <a:pos x="wd2" y="hd2"/>
              </a:cxn>
              <a:cxn ang="10800000">
                <a:pos x="wd2" y="hd2"/>
              </a:cxn>
              <a:cxn ang="16200000">
                <a:pos x="wd2" y="hd2"/>
              </a:cxn>
            </a:cxnLst>
            <a:rect l="0" t="0" r="r" b="b"/>
            <a:pathLst>
              <a:path w="21540" h="21597" fill="norm" stroke="1" extrusionOk="0">
                <a:moveTo>
                  <a:pt x="11154" y="0"/>
                </a:moveTo>
                <a:cubicBezTo>
                  <a:pt x="6751" y="1"/>
                  <a:pt x="2266" y="49"/>
                  <a:pt x="1410" y="140"/>
                </a:cubicBezTo>
                <a:lnTo>
                  <a:pt x="64" y="280"/>
                </a:lnTo>
                <a:lnTo>
                  <a:pt x="75" y="1627"/>
                </a:lnTo>
                <a:cubicBezTo>
                  <a:pt x="84" y="2367"/>
                  <a:pt x="192" y="3035"/>
                  <a:pt x="314" y="3110"/>
                </a:cubicBezTo>
                <a:cubicBezTo>
                  <a:pt x="651" y="3318"/>
                  <a:pt x="580" y="4062"/>
                  <a:pt x="208" y="4204"/>
                </a:cubicBezTo>
                <a:cubicBezTo>
                  <a:pt x="-30" y="4294"/>
                  <a:pt x="-60" y="6436"/>
                  <a:pt x="98" y="12006"/>
                </a:cubicBezTo>
                <a:cubicBezTo>
                  <a:pt x="346" y="20774"/>
                  <a:pt x="210" y="20356"/>
                  <a:pt x="3021" y="21162"/>
                </a:cubicBezTo>
                <a:cubicBezTo>
                  <a:pt x="4458" y="21574"/>
                  <a:pt x="4824" y="21595"/>
                  <a:pt x="10761" y="21596"/>
                </a:cubicBezTo>
                <a:cubicBezTo>
                  <a:pt x="16977" y="21598"/>
                  <a:pt x="16999" y="21597"/>
                  <a:pt x="18600" y="21097"/>
                </a:cubicBezTo>
                <a:cubicBezTo>
                  <a:pt x="19533" y="20806"/>
                  <a:pt x="20489" y="20336"/>
                  <a:pt x="20876" y="19976"/>
                </a:cubicBezTo>
                <a:cubicBezTo>
                  <a:pt x="21539" y="19359"/>
                  <a:pt x="21540" y="19331"/>
                  <a:pt x="21540" y="11828"/>
                </a:cubicBezTo>
                <a:cubicBezTo>
                  <a:pt x="21540" y="7007"/>
                  <a:pt x="21436" y="4262"/>
                  <a:pt x="21247" y="4190"/>
                </a:cubicBezTo>
                <a:cubicBezTo>
                  <a:pt x="20886" y="4052"/>
                  <a:pt x="20851" y="3324"/>
                  <a:pt x="21197" y="3086"/>
                </a:cubicBezTo>
                <a:cubicBezTo>
                  <a:pt x="21335" y="2991"/>
                  <a:pt x="21388" y="2317"/>
                  <a:pt x="21313" y="1589"/>
                </a:cubicBezTo>
                <a:cubicBezTo>
                  <a:pt x="21185" y="345"/>
                  <a:pt x="21132" y="260"/>
                  <a:pt x="20400" y="133"/>
                </a:cubicBezTo>
                <a:cubicBezTo>
                  <a:pt x="19879" y="43"/>
                  <a:pt x="15557" y="-2"/>
                  <a:pt x="11154" y="0"/>
                </a:cubicBezTo>
                <a:close/>
              </a:path>
            </a:pathLst>
          </a:custGeom>
          <a:ln w="12700">
            <a:miter lim="400000"/>
          </a:ln>
        </p:spPr>
      </p:pic>
      <p:sp>
        <p:nvSpPr>
          <p:cNvPr id="379" name="1回分（10g）当たり：エネルギー 40kcal"/>
          <p:cNvSpPr txBox="1"/>
          <p:nvPr/>
        </p:nvSpPr>
        <p:spPr>
          <a:xfrm>
            <a:off x="12290803" y="12105151"/>
            <a:ext cx="6828065" cy="4885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642937">
              <a:defRPr>
                <a:solidFill>
                  <a:srgbClr val="FFFFFF"/>
                </a:solidFill>
                <a:latin typeface="Arial"/>
                <a:ea typeface="Arial"/>
                <a:cs typeface="Arial"/>
                <a:sym typeface="Arial"/>
              </a:defRPr>
            </a:lvl1pPr>
          </a:lstStyle>
          <a:p>
            <a:pPr/>
            <a:r>
              <a:t>1回分（10g）当たり：エネルギー 40kcal</a:t>
            </a:r>
          </a:p>
        </p:txBody>
      </p:sp>
      <p:sp>
        <p:nvSpPr>
          <p:cNvPr id="380" name="四角形"/>
          <p:cNvSpPr/>
          <p:nvPr/>
        </p:nvSpPr>
        <p:spPr>
          <a:xfrm>
            <a:off x="4872324" y="5574472"/>
            <a:ext cx="3557005"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81" name="四角形"/>
          <p:cNvSpPr/>
          <p:nvPr/>
        </p:nvSpPr>
        <p:spPr>
          <a:xfrm>
            <a:off x="8566439" y="5574472"/>
            <a:ext cx="3557005"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82" name="四角形"/>
          <p:cNvSpPr/>
          <p:nvPr/>
        </p:nvSpPr>
        <p:spPr>
          <a:xfrm>
            <a:off x="12260555" y="5574472"/>
            <a:ext cx="3557005"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83" name="四角形"/>
          <p:cNvSpPr/>
          <p:nvPr/>
        </p:nvSpPr>
        <p:spPr>
          <a:xfrm>
            <a:off x="15954671" y="5574472"/>
            <a:ext cx="3557004"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84" name="たんぱく質 8g"/>
          <p:cNvSpPr txBox="1"/>
          <p:nvPr/>
        </p:nvSpPr>
        <p:spPr>
          <a:xfrm>
            <a:off x="5549774" y="5872015"/>
            <a:ext cx="2091097"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たんぱく質 8g</a:t>
            </a:r>
          </a:p>
        </p:txBody>
      </p:sp>
      <p:sp>
        <p:nvSpPr>
          <p:cNvPr id="385" name="脂質 0.28-0.81g"/>
          <p:cNvSpPr txBox="1"/>
          <p:nvPr/>
        </p:nvSpPr>
        <p:spPr>
          <a:xfrm>
            <a:off x="9129859" y="5872015"/>
            <a:ext cx="2307333"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脂質 0.28-0.81g</a:t>
            </a:r>
          </a:p>
        </p:txBody>
      </p:sp>
      <p:sp>
        <p:nvSpPr>
          <p:cNvPr id="386" name="炭水化物 0.05-0.45g"/>
          <p:cNvSpPr txBox="1"/>
          <p:nvPr/>
        </p:nvSpPr>
        <p:spPr>
          <a:xfrm>
            <a:off x="12502505" y="5872015"/>
            <a:ext cx="2916933"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炭水化物 0.05-0.45g</a:t>
            </a:r>
          </a:p>
        </p:txBody>
      </p:sp>
      <p:sp>
        <p:nvSpPr>
          <p:cNvPr id="387" name="ナトリウム 100mg"/>
          <p:cNvSpPr txBox="1"/>
          <p:nvPr/>
        </p:nvSpPr>
        <p:spPr>
          <a:xfrm>
            <a:off x="16319442" y="5872015"/>
            <a:ext cx="2684029"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ナトリウム 100mg</a:t>
            </a:r>
          </a:p>
        </p:txBody>
      </p:sp>
      <p:sp>
        <p:nvSpPr>
          <p:cNvPr id="388" name="四角形"/>
          <p:cNvSpPr/>
          <p:nvPr/>
        </p:nvSpPr>
        <p:spPr>
          <a:xfrm>
            <a:off x="4872324" y="6773114"/>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89" name="四角形"/>
          <p:cNvSpPr/>
          <p:nvPr/>
        </p:nvSpPr>
        <p:spPr>
          <a:xfrm>
            <a:off x="8566439" y="6773114"/>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90" name="四角形"/>
          <p:cNvSpPr/>
          <p:nvPr/>
        </p:nvSpPr>
        <p:spPr>
          <a:xfrm>
            <a:off x="12260555" y="6773114"/>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91" name="四角形"/>
          <p:cNvSpPr/>
          <p:nvPr/>
        </p:nvSpPr>
        <p:spPr>
          <a:xfrm>
            <a:off x="15954671" y="6773114"/>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92" name="鉄 1.5mg"/>
          <p:cNvSpPr txBox="1"/>
          <p:nvPr/>
        </p:nvSpPr>
        <p:spPr>
          <a:xfrm>
            <a:off x="5918339" y="7070656"/>
            <a:ext cx="1392189"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鉄 1.5mg</a:t>
            </a:r>
          </a:p>
        </p:txBody>
      </p:sp>
      <p:sp>
        <p:nvSpPr>
          <p:cNvPr id="393" name="カルシウム 10mg"/>
          <p:cNvSpPr txBox="1"/>
          <p:nvPr/>
        </p:nvSpPr>
        <p:spPr>
          <a:xfrm>
            <a:off x="9025425" y="7070656"/>
            <a:ext cx="2505370"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カルシウム 10mg</a:t>
            </a:r>
          </a:p>
        </p:txBody>
      </p:sp>
      <p:sp>
        <p:nvSpPr>
          <p:cNvPr id="394" name="アミノ酸アルギニン 600mg"/>
          <p:cNvSpPr txBox="1"/>
          <p:nvPr/>
        </p:nvSpPr>
        <p:spPr>
          <a:xfrm>
            <a:off x="12204835" y="7082941"/>
            <a:ext cx="3585337" cy="46393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sz="2200">
                <a:solidFill>
                  <a:srgbClr val="FFFFFF"/>
                </a:solidFill>
                <a:latin typeface="Arial"/>
                <a:ea typeface="Arial"/>
                <a:cs typeface="Arial"/>
                <a:sym typeface="Arial"/>
              </a:defRPr>
            </a:lvl1pPr>
          </a:lstStyle>
          <a:p>
            <a:pPr/>
            <a:r>
              <a:t>アミノ酸アルギニン 600mg</a:t>
            </a:r>
          </a:p>
        </p:txBody>
      </p:sp>
      <p:sp>
        <p:nvSpPr>
          <p:cNvPr id="395" name="リジン 510mg"/>
          <p:cNvSpPr txBox="1"/>
          <p:nvPr/>
        </p:nvSpPr>
        <p:spPr>
          <a:xfrm>
            <a:off x="16634482" y="7070656"/>
            <a:ext cx="20866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リジン 510mg</a:t>
            </a:r>
          </a:p>
        </p:txBody>
      </p:sp>
      <p:sp>
        <p:nvSpPr>
          <p:cNvPr id="396" name="四角形"/>
          <p:cNvSpPr/>
          <p:nvPr/>
        </p:nvSpPr>
        <p:spPr>
          <a:xfrm>
            <a:off x="4872324" y="7971756"/>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97" name="四角形"/>
          <p:cNvSpPr/>
          <p:nvPr/>
        </p:nvSpPr>
        <p:spPr>
          <a:xfrm>
            <a:off x="8566439" y="7971756"/>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98" name="四角形"/>
          <p:cNvSpPr/>
          <p:nvPr/>
        </p:nvSpPr>
        <p:spPr>
          <a:xfrm>
            <a:off x="12260555" y="7971756"/>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399" name="四角形"/>
          <p:cNvSpPr/>
          <p:nvPr/>
        </p:nvSpPr>
        <p:spPr>
          <a:xfrm>
            <a:off x="15954671" y="7971756"/>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00" name="ヒスチジン 210mg"/>
          <p:cNvSpPr txBox="1"/>
          <p:nvPr/>
        </p:nvSpPr>
        <p:spPr>
          <a:xfrm>
            <a:off x="5230665" y="8269297"/>
            <a:ext cx="26962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ヒスチジン 210mg</a:t>
            </a:r>
          </a:p>
        </p:txBody>
      </p:sp>
      <p:sp>
        <p:nvSpPr>
          <p:cNvPr id="401" name="フェニルアラニン&amp;チロシン…"/>
          <p:cNvSpPr txBox="1"/>
          <p:nvPr/>
        </p:nvSpPr>
        <p:spPr>
          <a:xfrm>
            <a:off x="8664796" y="8094821"/>
            <a:ext cx="3360292" cy="8374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defRPr sz="2000">
                <a:solidFill>
                  <a:srgbClr val="FFFFFF"/>
                </a:solidFill>
                <a:latin typeface="Arial"/>
                <a:ea typeface="Arial"/>
                <a:cs typeface="Arial"/>
                <a:sym typeface="Arial"/>
              </a:defRPr>
            </a:pPr>
            <a:r>
              <a:t>フェニルアラニン&amp;チロシン</a:t>
            </a:r>
          </a:p>
          <a:p>
            <a:pPr defTabSz="642937">
              <a:defRPr sz="2000">
                <a:solidFill>
                  <a:srgbClr val="FFFFFF"/>
                </a:solidFill>
                <a:latin typeface="Arial"/>
                <a:ea typeface="Arial"/>
                <a:cs typeface="Arial"/>
                <a:sym typeface="Arial"/>
              </a:defRPr>
            </a:pPr>
            <a:r>
              <a:t>750mg</a:t>
            </a:r>
          </a:p>
        </p:txBody>
      </p:sp>
      <p:sp>
        <p:nvSpPr>
          <p:cNvPr id="402" name="ロイシン 660mg"/>
          <p:cNvSpPr txBox="1"/>
          <p:nvPr/>
        </p:nvSpPr>
        <p:spPr>
          <a:xfrm>
            <a:off x="12779631" y="8269297"/>
            <a:ext cx="23914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ロイシン 660mg</a:t>
            </a:r>
          </a:p>
        </p:txBody>
      </p:sp>
      <p:sp>
        <p:nvSpPr>
          <p:cNvPr id="403" name="イソロイシン 390mg"/>
          <p:cNvSpPr txBox="1"/>
          <p:nvPr/>
        </p:nvSpPr>
        <p:spPr>
          <a:xfrm>
            <a:off x="16152279" y="8269297"/>
            <a:ext cx="30010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イソロイシン 390mg</a:t>
            </a:r>
          </a:p>
        </p:txBody>
      </p:sp>
      <p:sp>
        <p:nvSpPr>
          <p:cNvPr id="404" name="四角形"/>
          <p:cNvSpPr/>
          <p:nvPr/>
        </p:nvSpPr>
        <p:spPr>
          <a:xfrm>
            <a:off x="4872324" y="9170397"/>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05" name="四角形"/>
          <p:cNvSpPr/>
          <p:nvPr/>
        </p:nvSpPr>
        <p:spPr>
          <a:xfrm>
            <a:off x="8566439" y="9170397"/>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06" name="四角形"/>
          <p:cNvSpPr/>
          <p:nvPr/>
        </p:nvSpPr>
        <p:spPr>
          <a:xfrm>
            <a:off x="12260555" y="9170397"/>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07" name="四角形"/>
          <p:cNvSpPr/>
          <p:nvPr/>
        </p:nvSpPr>
        <p:spPr>
          <a:xfrm>
            <a:off x="15954671" y="9170397"/>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08" name="四角形"/>
          <p:cNvSpPr/>
          <p:nvPr/>
        </p:nvSpPr>
        <p:spPr>
          <a:xfrm>
            <a:off x="4872324" y="10369039"/>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09" name="四角形"/>
          <p:cNvSpPr/>
          <p:nvPr/>
        </p:nvSpPr>
        <p:spPr>
          <a:xfrm>
            <a:off x="8566439" y="10369039"/>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10" name="四角形"/>
          <p:cNvSpPr/>
          <p:nvPr/>
        </p:nvSpPr>
        <p:spPr>
          <a:xfrm>
            <a:off x="12260555" y="10369039"/>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11" name="四角形"/>
          <p:cNvSpPr/>
          <p:nvPr/>
        </p:nvSpPr>
        <p:spPr>
          <a:xfrm>
            <a:off x="15954671" y="10369039"/>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12" name="メチオニン&amp;シスチン…"/>
          <p:cNvSpPr txBox="1"/>
          <p:nvPr/>
        </p:nvSpPr>
        <p:spPr>
          <a:xfrm>
            <a:off x="5115029" y="9218925"/>
            <a:ext cx="3071595" cy="98653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defRPr>
                <a:solidFill>
                  <a:srgbClr val="FFFFFF"/>
                </a:solidFill>
                <a:latin typeface="Arial"/>
                <a:ea typeface="Arial"/>
                <a:cs typeface="Arial"/>
                <a:sym typeface="Arial"/>
              </a:defRPr>
            </a:pPr>
            <a:r>
              <a:t>メチオニン&amp;シスチン</a:t>
            </a:r>
          </a:p>
          <a:p>
            <a:pPr defTabSz="642937">
              <a:defRPr>
                <a:solidFill>
                  <a:srgbClr val="FFFFFF"/>
                </a:solidFill>
                <a:latin typeface="Arial"/>
                <a:ea typeface="Arial"/>
                <a:cs typeface="Arial"/>
                <a:sym typeface="Arial"/>
              </a:defRPr>
            </a:pPr>
            <a:r>
              <a:t>220mg</a:t>
            </a:r>
          </a:p>
        </p:txBody>
      </p:sp>
      <p:sp>
        <p:nvSpPr>
          <p:cNvPr id="413" name="バリン 400mg"/>
          <p:cNvSpPr txBox="1"/>
          <p:nvPr/>
        </p:nvSpPr>
        <p:spPr>
          <a:xfrm>
            <a:off x="9246250" y="9467939"/>
            <a:ext cx="20866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バリン 400mg</a:t>
            </a:r>
          </a:p>
        </p:txBody>
      </p:sp>
      <p:sp>
        <p:nvSpPr>
          <p:cNvPr id="414" name="アラニン 340mg"/>
          <p:cNvSpPr txBox="1"/>
          <p:nvPr/>
        </p:nvSpPr>
        <p:spPr>
          <a:xfrm>
            <a:off x="12779631" y="9467939"/>
            <a:ext cx="23914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アラニン 340mg</a:t>
            </a:r>
          </a:p>
        </p:txBody>
      </p:sp>
      <p:sp>
        <p:nvSpPr>
          <p:cNvPr id="415" name="グリシン 330mg"/>
          <p:cNvSpPr txBox="1"/>
          <p:nvPr/>
        </p:nvSpPr>
        <p:spPr>
          <a:xfrm>
            <a:off x="16473747" y="9467939"/>
            <a:ext cx="23914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グリシン 330mg</a:t>
            </a:r>
          </a:p>
        </p:txBody>
      </p:sp>
      <p:sp>
        <p:nvSpPr>
          <p:cNvPr id="416" name="四角形"/>
          <p:cNvSpPr/>
          <p:nvPr/>
        </p:nvSpPr>
        <p:spPr>
          <a:xfrm>
            <a:off x="4872324" y="11593140"/>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17" name="四角形"/>
          <p:cNvSpPr/>
          <p:nvPr/>
        </p:nvSpPr>
        <p:spPr>
          <a:xfrm>
            <a:off x="8566439" y="11593140"/>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18" name="グルタミン酸 1700mg"/>
          <p:cNvSpPr txBox="1"/>
          <p:nvPr/>
        </p:nvSpPr>
        <p:spPr>
          <a:xfrm>
            <a:off x="8682690" y="10666581"/>
            <a:ext cx="3155297"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グルタミン酸 1700mg</a:t>
            </a:r>
          </a:p>
        </p:txBody>
      </p:sp>
      <p:sp>
        <p:nvSpPr>
          <p:cNvPr id="419" name="セリン 420mg"/>
          <p:cNvSpPr txBox="1"/>
          <p:nvPr/>
        </p:nvSpPr>
        <p:spPr>
          <a:xfrm>
            <a:off x="12940365" y="10666581"/>
            <a:ext cx="20866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セリン 420mg</a:t>
            </a:r>
          </a:p>
        </p:txBody>
      </p:sp>
      <p:sp>
        <p:nvSpPr>
          <p:cNvPr id="420" name="スレオニン 310mg"/>
          <p:cNvSpPr txBox="1"/>
          <p:nvPr/>
        </p:nvSpPr>
        <p:spPr>
          <a:xfrm>
            <a:off x="16313013" y="10666581"/>
            <a:ext cx="26962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スレオニン 310mg</a:t>
            </a:r>
          </a:p>
        </p:txBody>
      </p:sp>
      <p:sp>
        <p:nvSpPr>
          <p:cNvPr id="421" name="アスパラギン酸 890mg"/>
          <p:cNvSpPr txBox="1"/>
          <p:nvPr/>
        </p:nvSpPr>
        <p:spPr>
          <a:xfrm>
            <a:off x="4909197" y="11865223"/>
            <a:ext cx="33058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アスパラギン酸 890mg</a:t>
            </a:r>
          </a:p>
        </p:txBody>
      </p:sp>
      <p:sp>
        <p:nvSpPr>
          <p:cNvPr id="422" name="トリプトファン 120mg"/>
          <p:cNvSpPr txBox="1"/>
          <p:nvPr/>
        </p:nvSpPr>
        <p:spPr>
          <a:xfrm>
            <a:off x="8620993" y="11865223"/>
            <a:ext cx="3272293"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トリプトファン 120mg</a:t>
            </a:r>
          </a:p>
        </p:txBody>
      </p:sp>
      <p:sp>
        <p:nvSpPr>
          <p:cNvPr id="423" name="プロリンは、健康維持だけではなく美容向上を目的に摂取することで注目されている。…"/>
          <p:cNvSpPr txBox="1"/>
          <p:nvPr/>
        </p:nvSpPr>
        <p:spPr>
          <a:xfrm>
            <a:off x="5426397" y="679564"/>
            <a:ext cx="15458386" cy="44608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defTabSz="821531">
              <a:defRPr sz="2800">
                <a:solidFill>
                  <a:srgbClr val="000000"/>
                </a:solidFill>
                <a:latin typeface="+mn-lt"/>
                <a:ea typeface="+mn-ea"/>
                <a:cs typeface="+mn-cs"/>
                <a:sym typeface="ヒラギノ角ゴ ProN W6"/>
              </a:defRPr>
            </a:pPr>
            <a:r>
              <a:t>プロリンは、健康維持だけではなく美容向上を目的に摂取することで注目されている。</a:t>
            </a:r>
          </a:p>
          <a:p>
            <a:pPr algn="l" defTabSz="821531">
              <a:defRPr sz="2800">
                <a:solidFill>
                  <a:srgbClr val="000000"/>
                </a:solidFill>
                <a:latin typeface="+mn-lt"/>
                <a:ea typeface="+mn-ea"/>
                <a:cs typeface="+mn-cs"/>
                <a:sym typeface="ヒラギノ角ゴ ProN W6"/>
              </a:defRPr>
            </a:pPr>
            <a:r>
              <a:t>特に美白効果などの肌質を改善する作用があり、美容皮膚科、美容専門家に高い人気。</a:t>
            </a:r>
          </a:p>
          <a:p>
            <a:pPr algn="l" defTabSz="821531">
              <a:defRPr sz="2800">
                <a:solidFill>
                  <a:srgbClr val="000000"/>
                </a:solidFill>
                <a:latin typeface="+mn-lt"/>
                <a:ea typeface="+mn-ea"/>
                <a:cs typeface="+mn-cs"/>
                <a:sym typeface="ヒラギノ角ゴ ProN W6"/>
              </a:defRPr>
            </a:pPr>
            <a:r>
              <a:t>シミ、シワ、美白などの美肌作りや関節痛予防に欠かせないタンパク質であるコラーゲンを作ります。肌に存在するプロリンが多いほど、肌に弾力やハリを保つことができる。また、強い美肌効果を持ち為、リジン、ビタミンCと一緒に摂ると、コラーゲンの再生や肌荒れの予防、肌の潤いを保持するなどの効果が高まる。このように美肌効果があるとしてアメリカで美容関係のサプリメントに使用されています。</a:t>
            </a:r>
          </a:p>
          <a:p>
            <a:pPr algn="r" defTabSz="821531">
              <a:defRPr sz="2800">
                <a:solidFill>
                  <a:srgbClr val="FF2600"/>
                </a:solidFill>
                <a:latin typeface="+mn-lt"/>
                <a:ea typeface="+mn-ea"/>
                <a:cs typeface="+mn-cs"/>
                <a:sym typeface="ヒラギノ角ゴ ProN W6"/>
              </a:defRPr>
            </a:pPr>
            <a:r>
              <a:t>肌は</a:t>
            </a:r>
            <a:r>
              <a:rPr sz="4600"/>
              <a:t>プロリン</a:t>
            </a:r>
            <a:r>
              <a:t>で決まる！</a:t>
            </a:r>
          </a:p>
        </p:txBody>
      </p:sp>
      <p:sp>
        <p:nvSpPr>
          <p:cNvPr id="424" name="四角形"/>
          <p:cNvSpPr/>
          <p:nvPr/>
        </p:nvSpPr>
        <p:spPr>
          <a:xfrm>
            <a:off x="4872324" y="10381768"/>
            <a:ext cx="3557005" cy="1083588"/>
          </a:xfrm>
          <a:prstGeom prst="rect">
            <a:avLst/>
          </a:prstGeom>
          <a:solidFill>
            <a:srgbClr val="CB297B"/>
          </a:solidFill>
          <a:ln w="12700">
            <a:miter lim="400000"/>
          </a:ln>
        </p:spPr>
        <p:txBody>
          <a:bodyPr lIns="71437" tIns="71437" rIns="71437" bIns="71437" anchor="ctr"/>
          <a:lstStyle/>
          <a:p>
            <a:pPr defTabSz="821531">
              <a:defRPr sz="3000">
                <a:solidFill>
                  <a:srgbClr val="FFFFFF"/>
                </a:solidFill>
              </a:defRPr>
            </a:pPr>
          </a:p>
        </p:txBody>
      </p:sp>
      <p:sp>
        <p:nvSpPr>
          <p:cNvPr id="425" name="プロリン 500mg"/>
          <p:cNvSpPr txBox="1"/>
          <p:nvPr/>
        </p:nvSpPr>
        <p:spPr>
          <a:xfrm>
            <a:off x="5391400" y="10666581"/>
            <a:ext cx="23914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プロリン 500mg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4"/>
                                        </p:tgtEl>
                                        <p:attrNameLst>
                                          <p:attrName>style.visibility</p:attrName>
                                        </p:attrNameLst>
                                      </p:cBhvr>
                                      <p:to>
                                        <p:strVal val="visible"/>
                                      </p:to>
                                    </p:set>
                                  </p:childTnLst>
                                </p:cTn>
                              </p:par>
                            </p:childTnLst>
                          </p:cTn>
                        </p:par>
                        <p:par>
                          <p:cTn id="7" fill="hold">
                            <p:stCondLst>
                              <p:cond delay="0"/>
                            </p:stCondLst>
                            <p:childTnLst>
                              <p:par>
                                <p:cTn id="8" presetClass="emph" nodeType="afterEffect" presetSubtype="0" presetID="35" grpId="2" repeatCount="4000" fill="hold">
                                  <p:stCondLst>
                                    <p:cond delay="0"/>
                                  </p:stCondLst>
                                  <p:childTnLst>
                                    <p:anim calcmode="discrete" valueType="str">
                                      <p:cBhvr>
                                        <p:cTn id="9" dur="1000" fill="hold"/>
                                        <p:tgtEl>
                                          <p:spTgt spid="424"/>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lt" backwards="0">
                                    <p:tmAbs val="100"/>
                                  </p:iterate>
                                  <p:childTnLst>
                                    <p:set>
                                      <p:cBhvr>
                                        <p:cTn id="13" fill="hold"/>
                                        <p:tgtEl>
                                          <p:spTgt spid="4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3" grpId="3"/>
      <p:bldP build="whole" bldLvl="1" animBg="1" rev="0" advAuto="0" spid="424" grpId="1"/>
      <p:bldP build="whole" bldLvl="1" animBg="1" rev="0" advAuto="0" spid="424"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コールアウト"/>
          <p:cNvSpPr/>
          <p:nvPr/>
        </p:nvSpPr>
        <p:spPr>
          <a:xfrm>
            <a:off x="4965565" y="303648"/>
            <a:ext cx="16060739" cy="51558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8" y="0"/>
                </a:moveTo>
                <a:cubicBezTo>
                  <a:pt x="632" y="0"/>
                  <a:pt x="498" y="419"/>
                  <a:pt x="498" y="934"/>
                </a:cubicBezTo>
                <a:lnTo>
                  <a:pt x="498" y="8954"/>
                </a:lnTo>
                <a:lnTo>
                  <a:pt x="0" y="9393"/>
                </a:lnTo>
                <a:lnTo>
                  <a:pt x="498" y="9831"/>
                </a:lnTo>
                <a:lnTo>
                  <a:pt x="498" y="20666"/>
                </a:lnTo>
                <a:cubicBezTo>
                  <a:pt x="498" y="21181"/>
                  <a:pt x="632" y="21600"/>
                  <a:pt x="798" y="21600"/>
                </a:cubicBezTo>
                <a:lnTo>
                  <a:pt x="21301" y="21600"/>
                </a:lnTo>
                <a:cubicBezTo>
                  <a:pt x="21466" y="21600"/>
                  <a:pt x="21600" y="21181"/>
                  <a:pt x="21600" y="20666"/>
                </a:cubicBezTo>
                <a:lnTo>
                  <a:pt x="21600" y="934"/>
                </a:lnTo>
                <a:cubicBezTo>
                  <a:pt x="21600" y="419"/>
                  <a:pt x="21466" y="0"/>
                  <a:pt x="21301" y="0"/>
                </a:cubicBezTo>
                <a:lnTo>
                  <a:pt x="798" y="0"/>
                </a:lnTo>
                <a:close/>
              </a:path>
            </a:pathLst>
          </a:custGeom>
          <a:solidFill>
            <a:srgbClr val="FFFFFF"/>
          </a:solidFill>
          <a:ln w="12700">
            <a:miter lim="400000"/>
          </a:ln>
        </p:spPr>
        <p:txBody>
          <a:bodyPr lIns="71437" tIns="71437" rIns="71437" bIns="71437" anchor="ctr"/>
          <a:lstStyle/>
          <a:p>
            <a:pPr defTabSz="821531">
              <a:defRPr sz="3000">
                <a:solidFill>
                  <a:srgbClr val="FFFFFF"/>
                </a:solidFill>
              </a:defRPr>
            </a:pPr>
          </a:p>
        </p:txBody>
      </p:sp>
      <p:pic>
        <p:nvPicPr>
          <p:cNvPr id="428" name="IMAGE_1DBDBDA8F428B6EB1E72F61505AFE732_20150327110947813.jpg" descr="IMAGE_1DBDBDA8F428B6EB1E72F61505AFE732_20150327110947813.jpg"/>
          <p:cNvPicPr>
            <a:picLocks noChangeAspect="1"/>
          </p:cNvPicPr>
          <p:nvPr/>
        </p:nvPicPr>
        <p:blipFill>
          <a:blip r:embed="rId2">
            <a:extLst/>
          </a:blip>
          <a:srcRect l="29203" t="9322" r="26666" b="8976"/>
          <a:stretch>
            <a:fillRect/>
          </a:stretch>
        </p:blipFill>
        <p:spPr>
          <a:xfrm>
            <a:off x="3466257" y="1464533"/>
            <a:ext cx="1544118" cy="2507882"/>
          </a:xfrm>
          <a:custGeom>
            <a:avLst/>
            <a:gdLst/>
            <a:ahLst/>
            <a:cxnLst>
              <a:cxn ang="0">
                <a:pos x="wd2" y="hd2"/>
              </a:cxn>
              <a:cxn ang="5400000">
                <a:pos x="wd2" y="hd2"/>
              </a:cxn>
              <a:cxn ang="10800000">
                <a:pos x="wd2" y="hd2"/>
              </a:cxn>
              <a:cxn ang="16200000">
                <a:pos x="wd2" y="hd2"/>
              </a:cxn>
            </a:cxnLst>
            <a:rect l="0" t="0" r="r" b="b"/>
            <a:pathLst>
              <a:path w="21540" h="21597" fill="norm" stroke="1" extrusionOk="0">
                <a:moveTo>
                  <a:pt x="11154" y="0"/>
                </a:moveTo>
                <a:cubicBezTo>
                  <a:pt x="6751" y="1"/>
                  <a:pt x="2266" y="49"/>
                  <a:pt x="1410" y="140"/>
                </a:cubicBezTo>
                <a:lnTo>
                  <a:pt x="64" y="280"/>
                </a:lnTo>
                <a:lnTo>
                  <a:pt x="75" y="1627"/>
                </a:lnTo>
                <a:cubicBezTo>
                  <a:pt x="84" y="2367"/>
                  <a:pt x="192" y="3035"/>
                  <a:pt x="314" y="3110"/>
                </a:cubicBezTo>
                <a:cubicBezTo>
                  <a:pt x="651" y="3318"/>
                  <a:pt x="580" y="4062"/>
                  <a:pt x="208" y="4204"/>
                </a:cubicBezTo>
                <a:cubicBezTo>
                  <a:pt x="-30" y="4294"/>
                  <a:pt x="-60" y="6436"/>
                  <a:pt x="98" y="12006"/>
                </a:cubicBezTo>
                <a:cubicBezTo>
                  <a:pt x="346" y="20774"/>
                  <a:pt x="210" y="20356"/>
                  <a:pt x="3021" y="21162"/>
                </a:cubicBezTo>
                <a:cubicBezTo>
                  <a:pt x="4458" y="21574"/>
                  <a:pt x="4824" y="21595"/>
                  <a:pt x="10761" y="21596"/>
                </a:cubicBezTo>
                <a:cubicBezTo>
                  <a:pt x="16977" y="21598"/>
                  <a:pt x="16999" y="21597"/>
                  <a:pt x="18600" y="21097"/>
                </a:cubicBezTo>
                <a:cubicBezTo>
                  <a:pt x="19533" y="20806"/>
                  <a:pt x="20489" y="20336"/>
                  <a:pt x="20876" y="19976"/>
                </a:cubicBezTo>
                <a:cubicBezTo>
                  <a:pt x="21539" y="19359"/>
                  <a:pt x="21540" y="19331"/>
                  <a:pt x="21540" y="11828"/>
                </a:cubicBezTo>
                <a:cubicBezTo>
                  <a:pt x="21540" y="7007"/>
                  <a:pt x="21436" y="4262"/>
                  <a:pt x="21247" y="4190"/>
                </a:cubicBezTo>
                <a:cubicBezTo>
                  <a:pt x="20886" y="4052"/>
                  <a:pt x="20851" y="3324"/>
                  <a:pt x="21197" y="3086"/>
                </a:cubicBezTo>
                <a:cubicBezTo>
                  <a:pt x="21335" y="2991"/>
                  <a:pt x="21388" y="2317"/>
                  <a:pt x="21313" y="1589"/>
                </a:cubicBezTo>
                <a:cubicBezTo>
                  <a:pt x="21185" y="345"/>
                  <a:pt x="21132" y="260"/>
                  <a:pt x="20400" y="133"/>
                </a:cubicBezTo>
                <a:cubicBezTo>
                  <a:pt x="19879" y="43"/>
                  <a:pt x="15557" y="-2"/>
                  <a:pt x="11154" y="0"/>
                </a:cubicBezTo>
                <a:close/>
              </a:path>
            </a:pathLst>
          </a:custGeom>
          <a:ln w="12700">
            <a:miter lim="400000"/>
          </a:ln>
        </p:spPr>
      </p:pic>
      <p:sp>
        <p:nvSpPr>
          <p:cNvPr id="429" name="1回分（10g）当たり：エネルギー 40kcal"/>
          <p:cNvSpPr txBox="1"/>
          <p:nvPr/>
        </p:nvSpPr>
        <p:spPr>
          <a:xfrm>
            <a:off x="12290803" y="12105151"/>
            <a:ext cx="6828065" cy="4885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642937">
              <a:defRPr>
                <a:solidFill>
                  <a:srgbClr val="FFFFFF"/>
                </a:solidFill>
                <a:latin typeface="Arial"/>
                <a:ea typeface="Arial"/>
                <a:cs typeface="Arial"/>
                <a:sym typeface="Arial"/>
              </a:defRPr>
            </a:lvl1pPr>
          </a:lstStyle>
          <a:p>
            <a:pPr/>
            <a:r>
              <a:t>1回分（10g）当たり：エネルギー 40kcal</a:t>
            </a:r>
          </a:p>
        </p:txBody>
      </p:sp>
      <p:sp>
        <p:nvSpPr>
          <p:cNvPr id="430" name="四角形"/>
          <p:cNvSpPr/>
          <p:nvPr/>
        </p:nvSpPr>
        <p:spPr>
          <a:xfrm>
            <a:off x="4872324" y="5574472"/>
            <a:ext cx="3557005"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31" name="四角形"/>
          <p:cNvSpPr/>
          <p:nvPr/>
        </p:nvSpPr>
        <p:spPr>
          <a:xfrm>
            <a:off x="8566439" y="5574472"/>
            <a:ext cx="3557005"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32" name="四角形"/>
          <p:cNvSpPr/>
          <p:nvPr/>
        </p:nvSpPr>
        <p:spPr>
          <a:xfrm>
            <a:off x="12260555" y="5574472"/>
            <a:ext cx="3557005"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33" name="四角形"/>
          <p:cNvSpPr/>
          <p:nvPr/>
        </p:nvSpPr>
        <p:spPr>
          <a:xfrm>
            <a:off x="15954671" y="5574472"/>
            <a:ext cx="3557004" cy="1083589"/>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34" name="たんぱく質 8g"/>
          <p:cNvSpPr txBox="1"/>
          <p:nvPr/>
        </p:nvSpPr>
        <p:spPr>
          <a:xfrm>
            <a:off x="5549774" y="5872015"/>
            <a:ext cx="2091097"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たんぱく質 8g</a:t>
            </a:r>
          </a:p>
        </p:txBody>
      </p:sp>
      <p:sp>
        <p:nvSpPr>
          <p:cNvPr id="435" name="脂質 0.28-0.81g"/>
          <p:cNvSpPr txBox="1"/>
          <p:nvPr/>
        </p:nvSpPr>
        <p:spPr>
          <a:xfrm>
            <a:off x="9129859" y="5872015"/>
            <a:ext cx="2307333"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脂質 0.28-0.81g</a:t>
            </a:r>
          </a:p>
        </p:txBody>
      </p:sp>
      <p:sp>
        <p:nvSpPr>
          <p:cNvPr id="436" name="炭水化物 0.05-0.45g"/>
          <p:cNvSpPr txBox="1"/>
          <p:nvPr/>
        </p:nvSpPr>
        <p:spPr>
          <a:xfrm>
            <a:off x="12502505" y="5872015"/>
            <a:ext cx="2916933"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炭水化物 0.05-0.45g</a:t>
            </a:r>
          </a:p>
        </p:txBody>
      </p:sp>
      <p:sp>
        <p:nvSpPr>
          <p:cNvPr id="437" name="ナトリウム 100mg"/>
          <p:cNvSpPr txBox="1"/>
          <p:nvPr/>
        </p:nvSpPr>
        <p:spPr>
          <a:xfrm>
            <a:off x="16319442" y="5872015"/>
            <a:ext cx="2684029"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ナトリウム 100mg</a:t>
            </a:r>
          </a:p>
        </p:txBody>
      </p:sp>
      <p:sp>
        <p:nvSpPr>
          <p:cNvPr id="438" name="四角形"/>
          <p:cNvSpPr/>
          <p:nvPr/>
        </p:nvSpPr>
        <p:spPr>
          <a:xfrm>
            <a:off x="4872324" y="6773114"/>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39" name="四角形"/>
          <p:cNvSpPr/>
          <p:nvPr/>
        </p:nvSpPr>
        <p:spPr>
          <a:xfrm>
            <a:off x="8566439" y="6773114"/>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40" name="四角形"/>
          <p:cNvSpPr/>
          <p:nvPr/>
        </p:nvSpPr>
        <p:spPr>
          <a:xfrm>
            <a:off x="12260555" y="6773114"/>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41" name="四角形"/>
          <p:cNvSpPr/>
          <p:nvPr/>
        </p:nvSpPr>
        <p:spPr>
          <a:xfrm>
            <a:off x="15954671" y="6773114"/>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42" name="鉄 1.5mg"/>
          <p:cNvSpPr txBox="1"/>
          <p:nvPr/>
        </p:nvSpPr>
        <p:spPr>
          <a:xfrm>
            <a:off x="5918339" y="7070656"/>
            <a:ext cx="1392189"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鉄 1.5mg</a:t>
            </a:r>
          </a:p>
        </p:txBody>
      </p:sp>
      <p:sp>
        <p:nvSpPr>
          <p:cNvPr id="443" name="カルシウム 10mg"/>
          <p:cNvSpPr txBox="1"/>
          <p:nvPr/>
        </p:nvSpPr>
        <p:spPr>
          <a:xfrm>
            <a:off x="9025425" y="7070656"/>
            <a:ext cx="2505370"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カルシウム 10mg</a:t>
            </a:r>
          </a:p>
        </p:txBody>
      </p:sp>
      <p:sp>
        <p:nvSpPr>
          <p:cNvPr id="444" name="アミノ酸アルギニン 600mg"/>
          <p:cNvSpPr txBox="1"/>
          <p:nvPr/>
        </p:nvSpPr>
        <p:spPr>
          <a:xfrm>
            <a:off x="12204835" y="7082941"/>
            <a:ext cx="3585337" cy="46393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sz="2200">
                <a:solidFill>
                  <a:srgbClr val="FFFFFF"/>
                </a:solidFill>
                <a:latin typeface="Arial"/>
                <a:ea typeface="Arial"/>
                <a:cs typeface="Arial"/>
                <a:sym typeface="Arial"/>
              </a:defRPr>
            </a:lvl1pPr>
          </a:lstStyle>
          <a:p>
            <a:pPr/>
            <a:r>
              <a:t>アミノ酸アルギニン 600mg</a:t>
            </a:r>
          </a:p>
        </p:txBody>
      </p:sp>
      <p:sp>
        <p:nvSpPr>
          <p:cNvPr id="445" name="リジン 510mg"/>
          <p:cNvSpPr txBox="1"/>
          <p:nvPr/>
        </p:nvSpPr>
        <p:spPr>
          <a:xfrm>
            <a:off x="16634482" y="7070656"/>
            <a:ext cx="20866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リジン 510mg</a:t>
            </a:r>
          </a:p>
        </p:txBody>
      </p:sp>
      <p:sp>
        <p:nvSpPr>
          <p:cNvPr id="446" name="四角形"/>
          <p:cNvSpPr/>
          <p:nvPr/>
        </p:nvSpPr>
        <p:spPr>
          <a:xfrm>
            <a:off x="4872324" y="7971756"/>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47" name="四角形"/>
          <p:cNvSpPr/>
          <p:nvPr/>
        </p:nvSpPr>
        <p:spPr>
          <a:xfrm>
            <a:off x="8566439" y="7971756"/>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48" name="四角形"/>
          <p:cNvSpPr/>
          <p:nvPr/>
        </p:nvSpPr>
        <p:spPr>
          <a:xfrm>
            <a:off x="12260555" y="7971756"/>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49" name="四角形"/>
          <p:cNvSpPr/>
          <p:nvPr/>
        </p:nvSpPr>
        <p:spPr>
          <a:xfrm>
            <a:off x="15954671" y="7971756"/>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50" name="フェニルアラニン&amp;チロシン…"/>
          <p:cNvSpPr txBox="1"/>
          <p:nvPr/>
        </p:nvSpPr>
        <p:spPr>
          <a:xfrm>
            <a:off x="8664796" y="8094821"/>
            <a:ext cx="3360292" cy="83745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defRPr sz="2000">
                <a:solidFill>
                  <a:srgbClr val="FFFFFF"/>
                </a:solidFill>
                <a:latin typeface="Arial"/>
                <a:ea typeface="Arial"/>
                <a:cs typeface="Arial"/>
                <a:sym typeface="Arial"/>
              </a:defRPr>
            </a:pPr>
            <a:r>
              <a:t>フェニルアラニン&amp;チロシン</a:t>
            </a:r>
          </a:p>
          <a:p>
            <a:pPr defTabSz="642937">
              <a:defRPr sz="2000">
                <a:solidFill>
                  <a:srgbClr val="FFFFFF"/>
                </a:solidFill>
                <a:latin typeface="Arial"/>
                <a:ea typeface="Arial"/>
                <a:cs typeface="Arial"/>
                <a:sym typeface="Arial"/>
              </a:defRPr>
            </a:pPr>
            <a:r>
              <a:t>750mg</a:t>
            </a:r>
          </a:p>
        </p:txBody>
      </p:sp>
      <p:sp>
        <p:nvSpPr>
          <p:cNvPr id="451" name="ロイシン 660mg"/>
          <p:cNvSpPr txBox="1"/>
          <p:nvPr/>
        </p:nvSpPr>
        <p:spPr>
          <a:xfrm>
            <a:off x="12779631" y="8269297"/>
            <a:ext cx="23914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ロイシン 660mg</a:t>
            </a:r>
          </a:p>
        </p:txBody>
      </p:sp>
      <p:sp>
        <p:nvSpPr>
          <p:cNvPr id="452" name="イソロイシン 390mg"/>
          <p:cNvSpPr txBox="1"/>
          <p:nvPr/>
        </p:nvSpPr>
        <p:spPr>
          <a:xfrm>
            <a:off x="16152279" y="8269297"/>
            <a:ext cx="30010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イソロイシン 390mg</a:t>
            </a:r>
          </a:p>
        </p:txBody>
      </p:sp>
      <p:sp>
        <p:nvSpPr>
          <p:cNvPr id="453" name="四角形"/>
          <p:cNvSpPr/>
          <p:nvPr/>
        </p:nvSpPr>
        <p:spPr>
          <a:xfrm>
            <a:off x="4872324" y="9170397"/>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54" name="四角形"/>
          <p:cNvSpPr/>
          <p:nvPr/>
        </p:nvSpPr>
        <p:spPr>
          <a:xfrm>
            <a:off x="8566439" y="9170397"/>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55" name="四角形"/>
          <p:cNvSpPr/>
          <p:nvPr/>
        </p:nvSpPr>
        <p:spPr>
          <a:xfrm>
            <a:off x="12260555" y="9170397"/>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56" name="四角形"/>
          <p:cNvSpPr/>
          <p:nvPr/>
        </p:nvSpPr>
        <p:spPr>
          <a:xfrm>
            <a:off x="15954671" y="9170397"/>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57" name="四角形"/>
          <p:cNvSpPr/>
          <p:nvPr/>
        </p:nvSpPr>
        <p:spPr>
          <a:xfrm>
            <a:off x="4872324" y="10369039"/>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58" name="四角形"/>
          <p:cNvSpPr/>
          <p:nvPr/>
        </p:nvSpPr>
        <p:spPr>
          <a:xfrm>
            <a:off x="8566439" y="10369039"/>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59" name="四角形"/>
          <p:cNvSpPr/>
          <p:nvPr/>
        </p:nvSpPr>
        <p:spPr>
          <a:xfrm>
            <a:off x="12260555" y="10369039"/>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60" name="四角形"/>
          <p:cNvSpPr/>
          <p:nvPr/>
        </p:nvSpPr>
        <p:spPr>
          <a:xfrm>
            <a:off x="15954671" y="10369039"/>
            <a:ext cx="3557004"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61" name="メチオニン&amp;シスチン…"/>
          <p:cNvSpPr txBox="1"/>
          <p:nvPr/>
        </p:nvSpPr>
        <p:spPr>
          <a:xfrm>
            <a:off x="5115029" y="9218925"/>
            <a:ext cx="3071595" cy="98653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642937">
              <a:defRPr>
                <a:solidFill>
                  <a:srgbClr val="FFFFFF"/>
                </a:solidFill>
                <a:latin typeface="Arial"/>
                <a:ea typeface="Arial"/>
                <a:cs typeface="Arial"/>
                <a:sym typeface="Arial"/>
              </a:defRPr>
            </a:pPr>
            <a:r>
              <a:t>メチオニン&amp;シスチン</a:t>
            </a:r>
          </a:p>
          <a:p>
            <a:pPr defTabSz="642937">
              <a:defRPr>
                <a:solidFill>
                  <a:srgbClr val="FFFFFF"/>
                </a:solidFill>
                <a:latin typeface="Arial"/>
                <a:ea typeface="Arial"/>
                <a:cs typeface="Arial"/>
                <a:sym typeface="Arial"/>
              </a:defRPr>
            </a:pPr>
            <a:r>
              <a:t>220mg</a:t>
            </a:r>
          </a:p>
        </p:txBody>
      </p:sp>
      <p:sp>
        <p:nvSpPr>
          <p:cNvPr id="462" name="バリン 400mg"/>
          <p:cNvSpPr txBox="1"/>
          <p:nvPr/>
        </p:nvSpPr>
        <p:spPr>
          <a:xfrm>
            <a:off x="9246250" y="9467939"/>
            <a:ext cx="20866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バリン 400mg</a:t>
            </a:r>
          </a:p>
        </p:txBody>
      </p:sp>
      <p:sp>
        <p:nvSpPr>
          <p:cNvPr id="463" name="アラニン 340mg"/>
          <p:cNvSpPr txBox="1"/>
          <p:nvPr/>
        </p:nvSpPr>
        <p:spPr>
          <a:xfrm>
            <a:off x="12779631" y="9467939"/>
            <a:ext cx="23914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アラニン 340mg</a:t>
            </a:r>
          </a:p>
        </p:txBody>
      </p:sp>
      <p:sp>
        <p:nvSpPr>
          <p:cNvPr id="464" name="グリシン 330mg"/>
          <p:cNvSpPr txBox="1"/>
          <p:nvPr/>
        </p:nvSpPr>
        <p:spPr>
          <a:xfrm>
            <a:off x="16473747" y="9467939"/>
            <a:ext cx="23914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グリシン 330mg</a:t>
            </a:r>
          </a:p>
        </p:txBody>
      </p:sp>
      <p:sp>
        <p:nvSpPr>
          <p:cNvPr id="465" name="四角形"/>
          <p:cNvSpPr/>
          <p:nvPr/>
        </p:nvSpPr>
        <p:spPr>
          <a:xfrm>
            <a:off x="4872324" y="11593140"/>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66" name="四角形"/>
          <p:cNvSpPr/>
          <p:nvPr/>
        </p:nvSpPr>
        <p:spPr>
          <a:xfrm>
            <a:off x="8566439" y="11593140"/>
            <a:ext cx="3557005" cy="1083588"/>
          </a:xfrm>
          <a:prstGeom prst="rect">
            <a:avLst/>
          </a:prstGeom>
          <a:solidFill>
            <a:schemeClr val="accent1"/>
          </a:solidFill>
          <a:ln w="12700">
            <a:miter lim="400000"/>
          </a:ln>
        </p:spPr>
        <p:txBody>
          <a:bodyPr lIns="71437" tIns="71437" rIns="71437" bIns="71437" anchor="ctr"/>
          <a:lstStyle/>
          <a:p>
            <a:pPr defTabSz="821531">
              <a:defRPr sz="3000">
                <a:solidFill>
                  <a:srgbClr val="FFFFFF"/>
                </a:solidFill>
              </a:defRPr>
            </a:pPr>
          </a:p>
        </p:txBody>
      </p:sp>
      <p:sp>
        <p:nvSpPr>
          <p:cNvPr id="467" name="グルタミン酸 1700mg"/>
          <p:cNvSpPr txBox="1"/>
          <p:nvPr/>
        </p:nvSpPr>
        <p:spPr>
          <a:xfrm>
            <a:off x="8682690" y="10666581"/>
            <a:ext cx="3155297"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グルタミン酸 1700mg</a:t>
            </a:r>
          </a:p>
        </p:txBody>
      </p:sp>
      <p:sp>
        <p:nvSpPr>
          <p:cNvPr id="468" name="セリン 420mg"/>
          <p:cNvSpPr txBox="1"/>
          <p:nvPr/>
        </p:nvSpPr>
        <p:spPr>
          <a:xfrm>
            <a:off x="12940365" y="10666581"/>
            <a:ext cx="20866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セリン 420mg</a:t>
            </a:r>
          </a:p>
        </p:txBody>
      </p:sp>
      <p:sp>
        <p:nvSpPr>
          <p:cNvPr id="469" name="スレオニン 310mg"/>
          <p:cNvSpPr txBox="1"/>
          <p:nvPr/>
        </p:nvSpPr>
        <p:spPr>
          <a:xfrm>
            <a:off x="16313013" y="10666581"/>
            <a:ext cx="26962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スレオニン 310mg</a:t>
            </a:r>
          </a:p>
        </p:txBody>
      </p:sp>
      <p:sp>
        <p:nvSpPr>
          <p:cNvPr id="470" name="アスパラギン酸 890mg"/>
          <p:cNvSpPr txBox="1"/>
          <p:nvPr/>
        </p:nvSpPr>
        <p:spPr>
          <a:xfrm>
            <a:off x="4909197" y="11865223"/>
            <a:ext cx="33058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アスパラギン酸 890mg</a:t>
            </a:r>
          </a:p>
        </p:txBody>
      </p:sp>
      <p:sp>
        <p:nvSpPr>
          <p:cNvPr id="471" name="トリプトファン 120mg"/>
          <p:cNvSpPr txBox="1"/>
          <p:nvPr/>
        </p:nvSpPr>
        <p:spPr>
          <a:xfrm>
            <a:off x="8620993" y="11865223"/>
            <a:ext cx="3272293"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トリプトファン 120mg</a:t>
            </a:r>
          </a:p>
        </p:txBody>
      </p:sp>
      <p:sp>
        <p:nvSpPr>
          <p:cNvPr id="472" name="ヒスチジンは発育に関与。重要な働きのひとつが、子供の発育に関わることです。…"/>
          <p:cNvSpPr txBox="1"/>
          <p:nvPr/>
        </p:nvSpPr>
        <p:spPr>
          <a:xfrm>
            <a:off x="5462828" y="822550"/>
            <a:ext cx="15458386" cy="41179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defTabSz="821531">
              <a:defRPr sz="2800">
                <a:solidFill>
                  <a:srgbClr val="000000"/>
                </a:solidFill>
                <a:latin typeface="+mn-lt"/>
                <a:ea typeface="+mn-ea"/>
                <a:cs typeface="+mn-cs"/>
                <a:sym typeface="ヒラギノ角ゴ ProN W6"/>
              </a:defRPr>
            </a:pPr>
            <a:r>
              <a:t>ヒスチジンは発育に関与。重要な働きのひとつが、</a:t>
            </a:r>
            <a:r>
              <a:rPr sz="5000">
                <a:solidFill>
                  <a:srgbClr val="FF2600"/>
                </a:solidFill>
              </a:rPr>
              <a:t>子供の発育</a:t>
            </a:r>
            <a:r>
              <a:t>に関わることです。</a:t>
            </a:r>
          </a:p>
          <a:p>
            <a:pPr algn="l" defTabSz="821531">
              <a:defRPr sz="2800">
                <a:solidFill>
                  <a:srgbClr val="000000"/>
                </a:solidFill>
                <a:latin typeface="+mn-lt"/>
                <a:ea typeface="+mn-ea"/>
                <a:cs typeface="+mn-cs"/>
                <a:sym typeface="ヒラギノ角ゴ ProN W6"/>
              </a:defRPr>
            </a:pPr>
            <a:r>
              <a:t>子どもは体内で十分な量のヒスチジンを合成できないので、食品などから補う必要があります。発育のほかでは、神経の働きの補助や集中力、記憶力の向上などにも関わると考えられています。</a:t>
            </a:r>
          </a:p>
          <a:p>
            <a:pPr algn="l" defTabSz="821531">
              <a:defRPr sz="2800">
                <a:solidFill>
                  <a:srgbClr val="000000"/>
                </a:solidFill>
                <a:latin typeface="+mn-lt"/>
                <a:ea typeface="+mn-ea"/>
                <a:cs typeface="+mn-cs"/>
                <a:sym typeface="ヒラギノ角ゴ ProN W6"/>
              </a:defRPr>
            </a:pPr>
            <a:r>
              <a:t>子どもが積極的に摂りたい成分といえるでしょう。脂肪燃焼を促進。</a:t>
            </a:r>
          </a:p>
          <a:p>
            <a:pPr algn="l" defTabSz="821531">
              <a:defRPr sz="2800">
                <a:solidFill>
                  <a:srgbClr val="000000"/>
                </a:solidFill>
                <a:latin typeface="+mn-lt"/>
                <a:ea typeface="+mn-ea"/>
                <a:cs typeface="+mn-cs"/>
                <a:sym typeface="ヒラギノ角ゴ ProN W6"/>
              </a:defRPr>
            </a:pPr>
            <a:r>
              <a:t>また、脳内で満腹中枢を刺激して食欲を抑制する働きも期待できます。</a:t>
            </a:r>
          </a:p>
          <a:p>
            <a:pPr algn="l" defTabSz="821531">
              <a:defRPr sz="2800">
                <a:solidFill>
                  <a:srgbClr val="000000"/>
                </a:solidFill>
                <a:latin typeface="+mn-lt"/>
                <a:ea typeface="+mn-ea"/>
                <a:cs typeface="+mn-cs"/>
                <a:sym typeface="ヒラギノ角ゴ ProN W6"/>
              </a:defRPr>
            </a:pPr>
            <a:r>
              <a:t>これらの働きから、ヒスチジンはダイエットに役立つ成分といわれることがあります。</a:t>
            </a:r>
          </a:p>
        </p:txBody>
      </p:sp>
      <p:sp>
        <p:nvSpPr>
          <p:cNvPr id="473" name="プロリン 500mg"/>
          <p:cNvSpPr txBox="1"/>
          <p:nvPr/>
        </p:nvSpPr>
        <p:spPr>
          <a:xfrm>
            <a:off x="5391400" y="10666581"/>
            <a:ext cx="2391421" cy="48850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プロリン 500mg</a:t>
            </a:r>
          </a:p>
        </p:txBody>
      </p:sp>
      <p:sp>
        <p:nvSpPr>
          <p:cNvPr id="474" name="四角形"/>
          <p:cNvSpPr/>
          <p:nvPr/>
        </p:nvSpPr>
        <p:spPr>
          <a:xfrm>
            <a:off x="4872324" y="7966848"/>
            <a:ext cx="3557005" cy="1083588"/>
          </a:xfrm>
          <a:prstGeom prst="rect">
            <a:avLst/>
          </a:prstGeom>
          <a:solidFill>
            <a:srgbClr val="CB297B"/>
          </a:solidFill>
          <a:ln w="12700">
            <a:miter lim="400000"/>
          </a:ln>
        </p:spPr>
        <p:txBody>
          <a:bodyPr lIns="71437" tIns="71437" rIns="71437" bIns="71437" anchor="ctr"/>
          <a:lstStyle/>
          <a:p>
            <a:pPr defTabSz="821531">
              <a:defRPr sz="3000">
                <a:solidFill>
                  <a:srgbClr val="FFFFFF"/>
                </a:solidFill>
              </a:defRPr>
            </a:pPr>
          </a:p>
        </p:txBody>
      </p:sp>
      <p:sp>
        <p:nvSpPr>
          <p:cNvPr id="475" name="ヒスチジン 210mg"/>
          <p:cNvSpPr txBox="1"/>
          <p:nvPr/>
        </p:nvSpPr>
        <p:spPr>
          <a:xfrm>
            <a:off x="5230665" y="8269297"/>
            <a:ext cx="2696221" cy="48850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642937">
              <a:defRPr>
                <a:solidFill>
                  <a:srgbClr val="FFFFFF"/>
                </a:solidFill>
                <a:latin typeface="Arial"/>
                <a:ea typeface="Arial"/>
                <a:cs typeface="Arial"/>
                <a:sym typeface="Arial"/>
              </a:defRPr>
            </a:lvl1pPr>
          </a:lstStyle>
          <a:p>
            <a:pPr/>
            <a:r>
              <a:t>ヒスチジン 210mg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74"/>
                                        </p:tgtEl>
                                        <p:attrNameLst>
                                          <p:attrName>style.visibility</p:attrName>
                                        </p:attrNameLst>
                                      </p:cBhvr>
                                      <p:to>
                                        <p:strVal val="visible"/>
                                      </p:to>
                                    </p:set>
                                  </p:childTnLst>
                                </p:cTn>
                              </p:par>
                            </p:childTnLst>
                          </p:cTn>
                        </p:par>
                        <p:par>
                          <p:cTn id="7" fill="hold">
                            <p:stCondLst>
                              <p:cond delay="0"/>
                            </p:stCondLst>
                            <p:childTnLst>
                              <p:par>
                                <p:cTn id="8" presetClass="emph" nodeType="afterEffect" presetSubtype="0" presetID="35" grpId="2" repeatCount="4000" fill="hold">
                                  <p:stCondLst>
                                    <p:cond delay="0"/>
                                  </p:stCondLst>
                                  <p:childTnLst>
                                    <p:anim calcmode="discrete" valueType="str">
                                      <p:cBhvr>
                                        <p:cTn id="9" dur="1000" fill="hold"/>
                                        <p:tgtEl>
                                          <p:spTgt spid="474"/>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lt" backwards="0">
                                    <p:tmAbs val="100"/>
                                  </p:iterate>
                                  <p:childTnLst>
                                    <p:set>
                                      <p:cBhvr>
                                        <p:cTn id="13" fill="hold"/>
                                        <p:tgtEl>
                                          <p:spTgt spid="4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4" grpId="1"/>
      <p:bldP build="whole" bldLvl="1" animBg="1" rev="0" advAuto="0" spid="474" grpId="2"/>
      <p:bldP build="whole" bldLvl="1" animBg="1" rev="0" advAuto="0" spid="472" grpId="3"/>
    </p:bldLst>
  </p:timing>
</p:sld>
</file>

<file path=ppt/theme/theme1.xml><?xml version="1.0" encoding="utf-8"?>
<a:theme xmlns:a="http://schemas.openxmlformats.org/drawingml/2006/main" xmlns:r="http://schemas.openxmlformats.org/officeDocument/2006/relationships"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