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media1.mp3" ContentType="audio/unknown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ヒラギノ角ゴ ProN W3"/>
        <a:ea typeface="ヒラギノ角ゴ ProN W3"/>
        <a:cs typeface="ヒラギノ角ゴ ProN W3"/>
        <a:sym typeface="ヒラギノ角ゴ ProN W3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ヒラギノ角ゴ ProN W3"/>
          <a:ea typeface="ヒラギノ角ゴ ProN W3"/>
          <a:cs typeface="ヒラギノ角ゴ ProN W3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1pPr>
    <a:lvl2pPr indent="2286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2pPr>
    <a:lvl3pPr indent="4572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3pPr>
    <a:lvl4pPr indent="6858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4pPr>
    <a:lvl5pPr indent="9144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5pPr>
    <a:lvl6pPr indent="11430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6pPr>
    <a:lvl7pPr indent="13716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7pPr>
    <a:lvl8pPr indent="16002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8pPr>
    <a:lvl9pPr indent="1828800" defTabSz="457200" latinLnBrk="0">
      <a:lnSpc>
        <a:spcPct val="117999"/>
      </a:lnSpc>
      <a:defRPr sz="2200">
        <a:latin typeface="ヒラギノ角ゴ ProN W3"/>
        <a:ea typeface="ヒラギノ角ゴ ProN W3"/>
        <a:cs typeface="ヒラギノ角ゴ ProN W3"/>
        <a:sym typeface="ヒラギノ角ゴ ProN W3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タイトル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作者と日付"/>
          <p:cNvSpPr txBox="1"/>
          <p:nvPr>
            <p:ph type="body" sz="quarter" idx="21" hasCustomPrompt="1"/>
          </p:nvPr>
        </p:nvSpPr>
        <p:spPr>
          <a:xfrm>
            <a:off x="1201340" y="118471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作者と日付</a:t>
            </a:r>
          </a:p>
        </p:txBody>
      </p:sp>
      <p:sp>
        <p:nvSpPr>
          <p:cNvPr id="12" name="プレゼンテーションのタイトル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プレゼンテーションのタイトル</a:t>
            </a:r>
          </a:p>
        </p:txBody>
      </p:sp>
      <p:sp>
        <p:nvSpPr>
          <p:cNvPr id="13" name="本文レベル1…"/>
          <p:cNvSpPr txBox="1"/>
          <p:nvPr>
            <p:ph type="body" sz="quarter" idx="1" hasCustomPrompt="1"/>
          </p:nvPr>
        </p:nvSpPr>
        <p:spPr>
          <a:xfrm>
            <a:off x="1201342" y="72104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solidFill>
                  <a:schemeClr val="accent1"/>
                </a:solidFill>
                <a:latin typeface="+mn-lt"/>
                <a:ea typeface="+mn-ea"/>
                <a:cs typeface="+mn-cs"/>
                <a:sym typeface="ヒラギノ角ゴ ProN W6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solidFill>
                  <a:schemeClr val="accent1"/>
                </a:solidFill>
                <a:latin typeface="+mn-lt"/>
                <a:ea typeface="+mn-ea"/>
                <a:cs typeface="+mn-cs"/>
                <a:sym typeface="ヒラギノ角ゴ ProN W6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solidFill>
                  <a:schemeClr val="accent1"/>
                </a:solidFill>
                <a:latin typeface="+mn-lt"/>
                <a:ea typeface="+mn-ea"/>
                <a:cs typeface="+mn-cs"/>
                <a:sym typeface="ヒラギノ角ゴ ProN W6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solidFill>
                  <a:schemeClr val="accent1"/>
                </a:solidFill>
                <a:latin typeface="+mn-lt"/>
                <a:ea typeface="+mn-ea"/>
                <a:cs typeface="+mn-cs"/>
                <a:sym typeface="ヒラギノ角ゴ ProN W6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solidFill>
                  <a:schemeClr val="accent1"/>
                </a:solidFill>
                <a:latin typeface="+mn-lt"/>
                <a:ea typeface="+mn-ea"/>
                <a:cs typeface="+mn-cs"/>
                <a:sym typeface="ヒラギノ角ゴ ProN W6"/>
              </a:defRPr>
            </a:lvl5pPr>
          </a:lstStyle>
          <a:p>
            <a:pPr/>
            <a:r>
              <a:t>プレゼンテーションのサブタイトル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ステートメン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本文レベル1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pPr/>
            <a:r>
              <a:t>ステートメント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ビッグファク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本文レベル1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solidFill>
                  <a:schemeClr val="accent1">
                    <a:hueOff val="114395"/>
                    <a:lumOff val="-24975"/>
                  </a:schemeClr>
                </a:solidFill>
                <a:latin typeface="+mn-lt"/>
                <a:ea typeface="+mn-ea"/>
                <a:cs typeface="+mn-cs"/>
                <a:sym typeface="ヒラギノ角ゴ ProN W6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solidFill>
                  <a:schemeClr val="accent1">
                    <a:hueOff val="114395"/>
                    <a:lumOff val="-24975"/>
                  </a:schemeClr>
                </a:solidFill>
                <a:latin typeface="+mn-lt"/>
                <a:ea typeface="+mn-ea"/>
                <a:cs typeface="+mn-cs"/>
                <a:sym typeface="ヒラギノ角ゴ ProN W6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solidFill>
                  <a:schemeClr val="accent1">
                    <a:hueOff val="114395"/>
                    <a:lumOff val="-24975"/>
                  </a:schemeClr>
                </a:solidFill>
                <a:latin typeface="+mn-lt"/>
                <a:ea typeface="+mn-ea"/>
                <a:cs typeface="+mn-cs"/>
                <a:sym typeface="ヒラギノ角ゴ ProN W6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solidFill>
                  <a:schemeClr val="accent1">
                    <a:hueOff val="114395"/>
                    <a:lumOff val="-24975"/>
                  </a:schemeClr>
                </a:solidFill>
                <a:latin typeface="+mn-lt"/>
                <a:ea typeface="+mn-ea"/>
                <a:cs typeface="+mn-cs"/>
                <a:sym typeface="ヒラギノ角ゴ ProN W6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solidFill>
                  <a:schemeClr val="accent1">
                    <a:hueOff val="114395"/>
                    <a:lumOff val="-24975"/>
                  </a:schemeClr>
                </a:solidFill>
                <a:latin typeface="+mn-lt"/>
                <a:ea typeface="+mn-ea"/>
                <a:cs typeface="+mn-cs"/>
                <a:sym typeface="ヒラギノ角ゴ ProN W6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ファクト情報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ファクト情報</a:t>
            </a:r>
          </a:p>
        </p:txBody>
      </p:sp>
      <p:sp>
        <p:nvSpPr>
          <p:cNvPr id="108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属性"/>
          <p:cNvSpPr txBox="1"/>
          <p:nvPr>
            <p:ph type="body" sz="quarter" idx="21" hasCustomPrompt="1"/>
          </p:nvPr>
        </p:nvSpPr>
        <p:spPr>
          <a:xfrm>
            <a:off x="2480825" y="10675453"/>
            <a:ext cx="201492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属性</a:t>
            </a:r>
          </a:p>
        </p:txBody>
      </p:sp>
      <p:sp>
        <p:nvSpPr>
          <p:cNvPr id="116" name="本文レベル1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1pPr>
            <a:lvl2pPr marL="638923" indent="-12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2pPr>
            <a:lvl3pPr marL="638923" indent="4445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3pPr>
            <a:lvl4pPr marL="638923" indent="9017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4pPr>
            <a:lvl5pPr marL="638923" indent="1358900">
              <a:spcBef>
                <a:spcPts val="0"/>
              </a:spcBef>
              <a:buSzTx/>
              <a:buNone/>
              <a:defRPr spc="-170" sz="8500">
                <a:solidFill>
                  <a:schemeClr val="accent1">
                    <a:hueOff val="114395"/>
                    <a:lumOff val="-24975"/>
                  </a:schemeClr>
                </a:solidFill>
              </a:defRPr>
            </a:lvl5pPr>
          </a:lstStyle>
          <a:p>
            <a:pPr/>
            <a:r>
              <a:t>“重要な引用”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画像（3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青空を背景にして下から見上げた熱気球"/>
          <p:cNvSpPr/>
          <p:nvPr>
            <p:ph type="pic" sz="quarter" idx="21"/>
          </p:nvPr>
        </p:nvSpPr>
        <p:spPr>
          <a:xfrm>
            <a:off x="15436504" y="1270000"/>
            <a:ext cx="8167167" cy="5422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上から見た熱気球の上部のクローズアップ"/>
          <p:cNvSpPr/>
          <p:nvPr>
            <p:ph type="pic" sz="quarter" idx="22"/>
          </p:nvPr>
        </p:nvSpPr>
        <p:spPr>
          <a:xfrm>
            <a:off x="15461772" y="7085972"/>
            <a:ext cx="8148414" cy="543227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青空を背景にして下から見上げた熱気球"/>
          <p:cNvSpPr/>
          <p:nvPr>
            <p:ph type="pic" idx="23"/>
          </p:nvPr>
        </p:nvSpPr>
        <p:spPr>
          <a:xfrm>
            <a:off x="-124635" y="1270000"/>
            <a:ext cx="16859219" cy="1123947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青空を背景にして下から見上げた熱気球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&amp;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上から見た熱気球の上部のクローズアップ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プレゼンテーションのタイトル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>
                <a:solidFill>
                  <a:srgbClr val="FFFFFF"/>
                </a:solidFill>
              </a:defRPr>
            </a:lvl1pPr>
          </a:lstStyle>
          <a:p>
            <a:pPr/>
            <a:r>
              <a:t>プレゼンテーションのタイトル</a:t>
            </a:r>
          </a:p>
        </p:txBody>
      </p:sp>
      <p:sp>
        <p:nvSpPr>
          <p:cNvPr id="23" name="作者と日付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作者と日付</a:t>
            </a:r>
          </a:p>
        </p:txBody>
      </p:sp>
      <p:sp>
        <p:nvSpPr>
          <p:cNvPr id="24" name="本文レベル1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6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6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6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6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solidFill>
                  <a:srgbClr val="FFFFFF"/>
                </a:solidFill>
                <a:latin typeface="+mn-lt"/>
                <a:ea typeface="+mn-ea"/>
                <a:cs typeface="+mn-cs"/>
                <a:sym typeface="ヒラギノ角ゴ ProN W6"/>
              </a:defRPr>
            </a:lvl5pPr>
          </a:lstStyle>
          <a:p>
            <a:pPr/>
            <a:r>
              <a:t>プレゼンテーションのサブタイトル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&amp;画像（代替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下から見上げた熱気球のクローズアップ"/>
          <p:cNvSpPr/>
          <p:nvPr>
            <p:ph type="pic" idx="21"/>
          </p:nvPr>
        </p:nvSpPr>
        <p:spPr>
          <a:xfrm>
            <a:off x="9226574" y="1270000"/>
            <a:ext cx="16840152" cy="1118443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スライドのタイトル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スライドのタイトル</a:t>
            </a:r>
          </a:p>
        </p:txBody>
      </p:sp>
      <p:sp>
        <p:nvSpPr>
          <p:cNvPr id="34" name="本文レベル1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5pPr>
          </a:lstStyle>
          <a:p>
            <a:pPr/>
            <a:r>
              <a:t>スライドのサブタイトル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スライド番号"/>
          <p:cNvSpPr txBox="1"/>
          <p:nvPr>
            <p:ph type="sldNum" sz="quarter" idx="2"/>
          </p:nvPr>
        </p:nvSpPr>
        <p:spPr>
          <a:xfrm>
            <a:off x="11978411" y="13129632"/>
            <a:ext cx="414681" cy="3302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&amp;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スライドのタイトル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スライドのタイトル</a:t>
            </a:r>
          </a:p>
        </p:txBody>
      </p:sp>
      <p:sp>
        <p:nvSpPr>
          <p:cNvPr id="43" name="スライドのサブタイトル"/>
          <p:cNvSpPr txBox="1"/>
          <p:nvPr>
            <p:ph type="body" sz="quarter" idx="21" hasCustomPrompt="1"/>
          </p:nvPr>
        </p:nvSpPr>
        <p:spPr>
          <a:xfrm>
            <a:off x="1206500" y="2245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スライドのサブタイトル</a:t>
            </a:r>
          </a:p>
        </p:txBody>
      </p:sp>
      <p:sp>
        <p:nvSpPr>
          <p:cNvPr id="44" name="本文レベル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本文レベル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スライドのサブタイトル"/>
          <p:cNvSpPr txBox="1"/>
          <p:nvPr>
            <p:ph type="body" sz="quarter" idx="21" hasCustomPrompt="1"/>
          </p:nvPr>
        </p:nvSpPr>
        <p:spPr>
          <a:xfrm>
            <a:off x="1206500" y="2247900"/>
            <a:ext cx="9779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スライドのサブタイトル</a:t>
            </a:r>
          </a:p>
        </p:txBody>
      </p:sp>
      <p:sp>
        <p:nvSpPr>
          <p:cNvPr id="61" name="本文レベル1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青空を背景にして下から見上げた熱気球"/>
          <p:cNvSpPr/>
          <p:nvPr>
            <p:ph type="pic" idx="22"/>
          </p:nvPr>
        </p:nvSpPr>
        <p:spPr>
          <a:xfrm>
            <a:off x="8432800" y="1263848"/>
            <a:ext cx="16850011" cy="111882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スライドのタイトル"/>
          <p:cNvSpPr txBox="1"/>
          <p:nvPr>
            <p:ph type="title" hasCustomPrompt="1"/>
          </p:nvPr>
        </p:nvSpPr>
        <p:spPr>
          <a:xfrm>
            <a:off x="1206500" y="952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スライドのタイトル</a:t>
            </a:r>
          </a:p>
        </p:txBody>
      </p:sp>
      <p:sp>
        <p:nvSpPr>
          <p:cNvPr id="64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セクション">
    <p:bg>
      <p:bgPr>
        <a:solidFill>
          <a:srgbClr val="00346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セクションタイトル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solidFill>
                  <a:srgbClr val="FFFFFF"/>
                </a:solidFill>
                <a:latin typeface="ヒラギノ角ゴ ProN W3"/>
                <a:ea typeface="ヒラギノ角ゴ ProN W3"/>
                <a:cs typeface="ヒラギノ角ゴ ProN W3"/>
                <a:sym typeface="ヒラギノ角ゴ ProN W3"/>
              </a:defRPr>
            </a:lvl1pPr>
          </a:lstStyle>
          <a:p>
            <a:pPr/>
            <a:r>
              <a:t>セクションタイトル</a:t>
            </a:r>
          </a:p>
        </p:txBody>
      </p:sp>
      <p:sp>
        <p:nvSpPr>
          <p:cNvPr id="72" name="スライド番号"/>
          <p:cNvSpPr txBox="1"/>
          <p:nvPr>
            <p:ph type="sldNum" sz="quarter" idx="2"/>
          </p:nvPr>
        </p:nvSpPr>
        <p:spPr>
          <a:xfrm>
            <a:off x="11978411" y="13129632"/>
            <a:ext cx="414681" cy="3302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スライドのタイトル"/>
          <p:cNvSpPr txBox="1"/>
          <p:nvPr>
            <p:ph type="title" hasCustomPrompt="1"/>
          </p:nvPr>
        </p:nvSpPr>
        <p:spPr>
          <a:xfrm>
            <a:off x="1206500" y="952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スライドのタイトル</a:t>
            </a:r>
          </a:p>
        </p:txBody>
      </p:sp>
      <p:sp>
        <p:nvSpPr>
          <p:cNvPr id="80" name="スライドのサブタイトル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スライドのサブタイトル</a:t>
            </a:r>
          </a:p>
        </p:txBody>
      </p:sp>
      <p:sp>
        <p:nvSpPr>
          <p:cNvPr id="8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議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議題のタイトル"/>
          <p:cNvSpPr txBox="1"/>
          <p:nvPr>
            <p:ph type="title" hasCustomPrompt="1"/>
          </p:nvPr>
        </p:nvSpPr>
        <p:spPr>
          <a:xfrm>
            <a:off x="1206500" y="952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議題のタイトル</a:t>
            </a:r>
          </a:p>
        </p:txBody>
      </p:sp>
      <p:sp>
        <p:nvSpPr>
          <p:cNvPr id="89" name="議題のサブタイトル"/>
          <p:cNvSpPr txBox="1"/>
          <p:nvPr>
            <p:ph type="body" sz="quarter" idx="21" hasCustomPrompt="1"/>
          </p:nvPr>
        </p:nvSpPr>
        <p:spPr>
          <a:xfrm>
            <a:off x="1206500" y="2247900"/>
            <a:ext cx="21971000" cy="9347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ヒラギノ角ゴ ProN W6"/>
              </a:defRPr>
            </a:lvl1pPr>
          </a:lstStyle>
          <a:p>
            <a:pPr/>
            <a:r>
              <a:t>議題のサブタイトル</a:t>
            </a:r>
          </a:p>
        </p:txBody>
      </p:sp>
      <p:sp>
        <p:nvSpPr>
          <p:cNvPr id="90" name="本文レベル1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議題のトピック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スライド番号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のタイトル"/>
          <p:cNvSpPr txBox="1"/>
          <p:nvPr>
            <p:ph type="title" hasCustomPrompt="1"/>
          </p:nvPr>
        </p:nvSpPr>
        <p:spPr>
          <a:xfrm>
            <a:off x="1206500" y="952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スライドのタイトル</a:t>
            </a:r>
          </a:p>
        </p:txBody>
      </p:sp>
      <p:sp>
        <p:nvSpPr>
          <p:cNvPr id="3" name="本文レベル1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スライドの箇条書きテキスト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スライド番号"/>
          <p:cNvSpPr txBox="1"/>
          <p:nvPr>
            <p:ph type="sldNum" sz="quarter" idx="2"/>
          </p:nvPr>
        </p:nvSpPr>
        <p:spPr>
          <a:xfrm>
            <a:off x="11978411" y="13125399"/>
            <a:ext cx="414681" cy="330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ヒラギノ角ゴ ProN W6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ヒラギノ角ゴ ProN W6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ヒラギノ角ゴ ProN W6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ヒラギノ角ゴ ProN W6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ヒラギノ角ゴ ProN W6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ヒラギノ角ゴ ProN W6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ヒラギノ角ゴ ProN W6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ヒラギノ角ゴ ProN W6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chemeClr val="accent1">
              <a:hueOff val="114395"/>
              <a:lumOff val="-24975"/>
            </a:schemeClr>
          </a:solidFill>
          <a:uFillTx/>
          <a:latin typeface="+mn-lt"/>
          <a:ea typeface="+mn-ea"/>
          <a:cs typeface="+mn-cs"/>
          <a:sym typeface="ヒラギノ角ゴ ProN W6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ヒラギノ角ゴ ProN W3"/>
          <a:ea typeface="ヒラギノ角ゴ ProN W3"/>
          <a:cs typeface="ヒラギノ角ゴ ProN W3"/>
          <a:sym typeface="ヒラギノ角ゴ ProN W3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Relationship Id="rId3" Type="http://schemas.openxmlformats.org/officeDocument/2006/relationships/image" Target="../media/image3.gif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5.jpe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Relationship Id="rId11" Type="http://schemas.openxmlformats.org/officeDocument/2006/relationships/image" Target="../media/image24.png"/><Relationship Id="rId12" Type="http://schemas.openxmlformats.org/officeDocument/2006/relationships/image" Target="../media/image6.jpeg"/><Relationship Id="rId13" Type="http://schemas.openxmlformats.org/officeDocument/2006/relationships/image" Target="../media/image23.png"/><Relationship Id="rId14" Type="http://schemas.openxmlformats.org/officeDocument/2006/relationships/image" Target="../media/image7.jpeg"/><Relationship Id="rId15" Type="http://schemas.openxmlformats.org/officeDocument/2006/relationships/image" Target="../media/image8.jpeg"/><Relationship Id="rId16" Type="http://schemas.openxmlformats.org/officeDocument/2006/relationships/audio" Target="../media/media1.mp3"/><Relationship Id="rId17" Type="http://schemas.microsoft.com/office/2007/relationships/media" Target="../media/media1.mp3"/><Relationship Id="rId18" Type="http://schemas.openxmlformats.org/officeDocument/2006/relationships/image" Target="../media/image2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image" Target="../media/image26.png"/><Relationship Id="rId5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24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4.jpe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Relationship Id="rId3" Type="http://schemas.openxmlformats.org/officeDocument/2006/relationships/image" Target="../media/image5.jpe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どうしたらFPTになれるのか？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/>
            <a:r>
              <a:t>どうしたらFPTになれるのか？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1" name="102-115469.gif" descr="102-115469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46944" y="10972749"/>
            <a:ext cx="2617039" cy="2617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2" name="102-115469.gif" descr="102-115469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46944" y="8254796"/>
            <a:ext cx="2617039" cy="26170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3" name="b61db778073552f8761af75a486787d5.gif" descr="b61db778073552f8761af75a486787d5.gi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951725" y="8660512"/>
            <a:ext cx="2407479" cy="1805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4" name="b61db778073552f8761af75a486787d5.gif" descr="b61db778073552f8761af75a486787d5.gi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951725" y="11378464"/>
            <a:ext cx="2407479" cy="18056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BONUS_枠.png" descr="BONUS_枠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104819" y="1836562"/>
            <a:ext cx="4271465" cy="6537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336" name="ボーナススケジュール緑.png" descr="ボーナススケジュール緑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301306" y="4820451"/>
            <a:ext cx="3830996" cy="65440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ボーナススケジュール_文字.png" descr="ボーナススケジュール_文字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348813" y="2091443"/>
            <a:ext cx="3735983" cy="5829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38" name="133-1331433_free-user-avatar-icons-happy-flat-design-png.png.jpeg" descr="133-1331433_free-user-avatar-icons-happy-flat-design-png.png.jpeg"/>
          <p:cNvPicPr>
            <a:picLocks noChangeAspect="1"/>
          </p:cNvPicPr>
          <p:nvPr/>
        </p:nvPicPr>
        <p:blipFill>
          <a:blip r:embed="rId7">
            <a:extLst/>
          </a:blip>
          <a:srcRect l="4757" t="4392" r="4772" b="8970"/>
          <a:stretch>
            <a:fillRect/>
          </a:stretch>
        </p:blipFill>
        <p:spPr>
          <a:xfrm>
            <a:off x="1645058" y="835040"/>
            <a:ext cx="1739084" cy="18035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1" h="21578" fill="norm" stroke="1" extrusionOk="0">
                <a:moveTo>
                  <a:pt x="10355" y="7"/>
                </a:moveTo>
                <a:cubicBezTo>
                  <a:pt x="9480" y="36"/>
                  <a:pt x="8619" y="160"/>
                  <a:pt x="7857" y="372"/>
                </a:cubicBezTo>
                <a:cubicBezTo>
                  <a:pt x="6002" y="890"/>
                  <a:pt x="4476" y="1756"/>
                  <a:pt x="3144" y="3046"/>
                </a:cubicBezTo>
                <a:cubicBezTo>
                  <a:pt x="1554" y="4585"/>
                  <a:pt x="574" y="6402"/>
                  <a:pt x="145" y="8611"/>
                </a:cubicBezTo>
                <a:cubicBezTo>
                  <a:pt x="7" y="9320"/>
                  <a:pt x="-43" y="10700"/>
                  <a:pt x="42" y="11464"/>
                </a:cubicBezTo>
                <a:cubicBezTo>
                  <a:pt x="205" y="12940"/>
                  <a:pt x="755" y="14551"/>
                  <a:pt x="1495" y="15733"/>
                </a:cubicBezTo>
                <a:cubicBezTo>
                  <a:pt x="2406" y="17189"/>
                  <a:pt x="3612" y="18367"/>
                  <a:pt x="5127" y="19285"/>
                </a:cubicBezTo>
                <a:cubicBezTo>
                  <a:pt x="5477" y="19497"/>
                  <a:pt x="5603" y="19604"/>
                  <a:pt x="5599" y="19674"/>
                </a:cubicBezTo>
                <a:cubicBezTo>
                  <a:pt x="5595" y="19727"/>
                  <a:pt x="5531" y="19980"/>
                  <a:pt x="5456" y="20239"/>
                </a:cubicBezTo>
                <a:cubicBezTo>
                  <a:pt x="5381" y="20498"/>
                  <a:pt x="5307" y="20907"/>
                  <a:pt x="5289" y="21146"/>
                </a:cubicBezTo>
                <a:lnTo>
                  <a:pt x="5260" y="21578"/>
                </a:lnTo>
                <a:lnTo>
                  <a:pt x="16241" y="21578"/>
                </a:lnTo>
                <a:lnTo>
                  <a:pt x="16236" y="21317"/>
                </a:lnTo>
                <a:cubicBezTo>
                  <a:pt x="16234" y="20970"/>
                  <a:pt x="16122" y="20368"/>
                  <a:pt x="15981" y="19959"/>
                </a:cubicBezTo>
                <a:lnTo>
                  <a:pt x="15868" y="19626"/>
                </a:lnTo>
                <a:lnTo>
                  <a:pt x="15996" y="19522"/>
                </a:lnTo>
                <a:cubicBezTo>
                  <a:pt x="16068" y="19466"/>
                  <a:pt x="16267" y="19344"/>
                  <a:pt x="16438" y="19251"/>
                </a:cubicBezTo>
                <a:cubicBezTo>
                  <a:pt x="17286" y="18791"/>
                  <a:pt x="18530" y="17721"/>
                  <a:pt x="19226" y="16854"/>
                </a:cubicBezTo>
                <a:cubicBezTo>
                  <a:pt x="20644" y="15086"/>
                  <a:pt x="21428" y="13002"/>
                  <a:pt x="21504" y="10785"/>
                </a:cubicBezTo>
                <a:cubicBezTo>
                  <a:pt x="21557" y="9241"/>
                  <a:pt x="21322" y="7908"/>
                  <a:pt x="20753" y="6526"/>
                </a:cubicBezTo>
                <a:cubicBezTo>
                  <a:pt x="19417" y="3285"/>
                  <a:pt x="16467" y="903"/>
                  <a:pt x="12933" y="206"/>
                </a:cubicBezTo>
                <a:cubicBezTo>
                  <a:pt x="12116" y="45"/>
                  <a:pt x="11231" y="-22"/>
                  <a:pt x="10355" y="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39" name="Child-Icon.png" descr="Child-Icon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12270" y="3020710"/>
            <a:ext cx="1101498" cy="1101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0" name="employee-icon-3.png" descr="employee-icon-3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879621" y="3020710"/>
            <a:ext cx="1101329" cy="1101330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user.png" descr="user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215601" y="3020710"/>
            <a:ext cx="1101329" cy="1101330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接続の線"/>
          <p:cNvSpPr/>
          <p:nvPr/>
        </p:nvSpPr>
        <p:spPr>
          <a:xfrm>
            <a:off x="1565323" y="2433752"/>
            <a:ext cx="473822" cy="6945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25400">
            <a:solidFill>
              <a:srgbClr val="FFFFFF"/>
            </a:solidFill>
            <a:miter lim="400000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415" name="接続の線"/>
          <p:cNvSpPr/>
          <p:nvPr/>
        </p:nvSpPr>
        <p:spPr>
          <a:xfrm>
            <a:off x="2455409" y="2638585"/>
            <a:ext cx="20440" cy="475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25400">
            <a:solidFill>
              <a:srgbClr val="FFFFFF"/>
            </a:solidFill>
            <a:miter lim="400000"/>
            <a:headEnd type="triangle"/>
          </a:ln>
        </p:spPr>
        <p:txBody>
          <a:bodyPr/>
          <a:lstStyle/>
          <a:p>
            <a:pPr/>
          </a:p>
        </p:txBody>
      </p:sp>
      <p:sp>
        <p:nvSpPr>
          <p:cNvPr id="416" name="接続の線"/>
          <p:cNvSpPr/>
          <p:nvPr/>
        </p:nvSpPr>
        <p:spPr>
          <a:xfrm>
            <a:off x="2990849" y="2434031"/>
            <a:ext cx="466779" cy="6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  <a:miter lim="400000"/>
            <a:headEnd type="triangle"/>
          </a:ln>
        </p:spPr>
        <p:txBody>
          <a:bodyPr/>
          <a:lstStyle/>
          <a:p>
            <a:pPr/>
          </a:p>
        </p:txBody>
      </p:sp>
      <p:pic>
        <p:nvPicPr>
          <p:cNvPr id="345" name="user-512.png" descr="user-512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220339" y="4773003"/>
            <a:ext cx="749301" cy="74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6" name="user-512.png" descr="user-512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634841" y="4018366"/>
            <a:ext cx="749301" cy="74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7" name="user-512.png" descr="user-512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375894" y="4018366"/>
            <a:ext cx="749301" cy="74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user-512.png" descr="user-512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174668" y="3947838"/>
            <a:ext cx="749301" cy="74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user-512.png" descr="user-512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139950" y="4814121"/>
            <a:ext cx="749300" cy="74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50" name="user-512.png" descr="user-512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53183" y="4859765"/>
            <a:ext cx="749301" cy="749301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合計 20名…PSP"/>
          <p:cNvSpPr txBox="1"/>
          <p:nvPr/>
        </p:nvSpPr>
        <p:spPr>
          <a:xfrm>
            <a:off x="4177462" y="1190639"/>
            <a:ext cx="4497476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>
              <a:defRPr b="1" sz="6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000"/>
              <a:t>合計 </a:t>
            </a:r>
            <a:r>
              <a:t>20</a:t>
            </a:r>
            <a:r>
              <a:rPr sz="3000"/>
              <a:t>名</a:t>
            </a:r>
            <a:r>
              <a:t>…PSP</a:t>
            </a:r>
          </a:p>
        </p:txBody>
      </p:sp>
      <p:sp>
        <p:nvSpPr>
          <p:cNvPr id="352" name="コールアウト"/>
          <p:cNvSpPr/>
          <p:nvPr/>
        </p:nvSpPr>
        <p:spPr>
          <a:xfrm>
            <a:off x="8972473" y="1190639"/>
            <a:ext cx="10862470" cy="4761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96" y="0"/>
                </a:moveTo>
                <a:cubicBezTo>
                  <a:pt x="1326" y="0"/>
                  <a:pt x="1270" y="129"/>
                  <a:pt x="1270" y="288"/>
                </a:cubicBezTo>
                <a:lnTo>
                  <a:pt x="1270" y="2630"/>
                </a:lnTo>
                <a:lnTo>
                  <a:pt x="0" y="2870"/>
                </a:lnTo>
                <a:lnTo>
                  <a:pt x="1270" y="3109"/>
                </a:lnTo>
                <a:lnTo>
                  <a:pt x="1270" y="21312"/>
                </a:lnTo>
                <a:cubicBezTo>
                  <a:pt x="1270" y="21471"/>
                  <a:pt x="1326" y="21600"/>
                  <a:pt x="1396" y="21600"/>
                </a:cubicBezTo>
                <a:lnTo>
                  <a:pt x="21474" y="21600"/>
                </a:lnTo>
                <a:cubicBezTo>
                  <a:pt x="21543" y="21600"/>
                  <a:pt x="21600" y="21471"/>
                  <a:pt x="21600" y="21312"/>
                </a:cubicBezTo>
                <a:lnTo>
                  <a:pt x="21600" y="288"/>
                </a:lnTo>
                <a:cubicBezTo>
                  <a:pt x="21600" y="129"/>
                  <a:pt x="21543" y="0"/>
                  <a:pt x="21474" y="0"/>
                </a:cubicBezTo>
                <a:lnTo>
                  <a:pt x="1396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353" name="正方形"/>
          <p:cNvSpPr/>
          <p:nvPr/>
        </p:nvSpPr>
        <p:spPr>
          <a:xfrm>
            <a:off x="8028589" y="3563545"/>
            <a:ext cx="1101329" cy="1101329"/>
          </a:xfrm>
          <a:prstGeom prst="rect">
            <a:avLst/>
          </a:prstGeom>
          <a:solidFill>
            <a:srgbClr val="ED220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354" name="…途中でB9"/>
          <p:cNvSpPr txBox="1"/>
          <p:nvPr/>
        </p:nvSpPr>
        <p:spPr>
          <a:xfrm>
            <a:off x="5011919" y="3523066"/>
            <a:ext cx="4136381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b="1" sz="6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…途中でB9</a:t>
            </a:r>
          </a:p>
        </p:txBody>
      </p:sp>
      <p:sp>
        <p:nvSpPr>
          <p:cNvPr id="355" name="18万PV（3万円）"/>
          <p:cNvSpPr txBox="1"/>
          <p:nvPr/>
        </p:nvSpPr>
        <p:spPr>
          <a:xfrm>
            <a:off x="5203732" y="2258597"/>
            <a:ext cx="3587020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>
              <a:defRPr b="1" sz="6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18</a:t>
            </a:r>
            <a:r>
              <a:rPr sz="3000"/>
              <a:t>万PV（3万円）</a:t>
            </a:r>
          </a:p>
        </p:txBody>
      </p:sp>
      <p:pic>
        <p:nvPicPr>
          <p:cNvPr id="356" name="58-586507_huong-nguyen-aprendizaje-humano-clipart.png.jpeg" descr="58-586507_huong-nguyen-aprendizaje-humano-clipart.png.jpeg"/>
          <p:cNvPicPr>
            <a:picLocks noChangeAspect="1"/>
          </p:cNvPicPr>
          <p:nvPr/>
        </p:nvPicPr>
        <p:blipFill>
          <a:blip r:embed="rId12">
            <a:extLst/>
          </a:blip>
          <a:srcRect l="10128" t="5353" r="10021" b="5434"/>
          <a:stretch>
            <a:fillRect/>
          </a:stretch>
        </p:blipFill>
        <p:spPr>
          <a:xfrm>
            <a:off x="2674884" y="5635590"/>
            <a:ext cx="1250540" cy="12510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7" h="21371" fill="norm" stroke="1" extrusionOk="0">
                <a:moveTo>
                  <a:pt x="10294" y="9"/>
                </a:moveTo>
                <a:cubicBezTo>
                  <a:pt x="6295" y="175"/>
                  <a:pt x="2705" y="2530"/>
                  <a:pt x="1012" y="6090"/>
                </a:cubicBezTo>
                <a:cubicBezTo>
                  <a:pt x="631" y="6893"/>
                  <a:pt x="367" y="7672"/>
                  <a:pt x="165" y="8626"/>
                </a:cubicBezTo>
                <a:cubicBezTo>
                  <a:pt x="22" y="9301"/>
                  <a:pt x="5" y="9529"/>
                  <a:pt x="1" y="10633"/>
                </a:cubicBezTo>
                <a:cubicBezTo>
                  <a:pt x="-4" y="11933"/>
                  <a:pt x="38" y="12300"/>
                  <a:pt x="308" y="13378"/>
                </a:cubicBezTo>
                <a:cubicBezTo>
                  <a:pt x="870" y="15618"/>
                  <a:pt x="2284" y="17765"/>
                  <a:pt x="4115" y="19161"/>
                </a:cubicBezTo>
                <a:cubicBezTo>
                  <a:pt x="4488" y="19445"/>
                  <a:pt x="5445" y="20056"/>
                  <a:pt x="5517" y="20056"/>
                </a:cubicBezTo>
                <a:cubicBezTo>
                  <a:pt x="5537" y="20056"/>
                  <a:pt x="5764" y="20159"/>
                  <a:pt x="6022" y="20279"/>
                </a:cubicBezTo>
                <a:cubicBezTo>
                  <a:pt x="6281" y="20400"/>
                  <a:pt x="6661" y="20572"/>
                  <a:pt x="6863" y="20666"/>
                </a:cubicBezTo>
                <a:cubicBezTo>
                  <a:pt x="7466" y="20946"/>
                  <a:pt x="8404" y="21188"/>
                  <a:pt x="9556" y="21357"/>
                </a:cubicBezTo>
                <a:cubicBezTo>
                  <a:pt x="9657" y="21372"/>
                  <a:pt x="10279" y="21374"/>
                  <a:pt x="10937" y="21364"/>
                </a:cubicBezTo>
                <a:cubicBezTo>
                  <a:pt x="12662" y="21338"/>
                  <a:pt x="13751" y="21106"/>
                  <a:pt x="15106" y="20469"/>
                </a:cubicBezTo>
                <a:cubicBezTo>
                  <a:pt x="15460" y="20303"/>
                  <a:pt x="15915" y="20090"/>
                  <a:pt x="16118" y="19995"/>
                </a:cubicBezTo>
                <a:cubicBezTo>
                  <a:pt x="16995" y="19583"/>
                  <a:pt x="18423" y="18378"/>
                  <a:pt x="19221" y="17378"/>
                </a:cubicBezTo>
                <a:cubicBezTo>
                  <a:pt x="19769" y="16690"/>
                  <a:pt x="20328" y="15760"/>
                  <a:pt x="20663" y="14978"/>
                </a:cubicBezTo>
                <a:cubicBezTo>
                  <a:pt x="21016" y="14153"/>
                  <a:pt x="21137" y="13777"/>
                  <a:pt x="21333" y="12883"/>
                </a:cubicBezTo>
                <a:cubicBezTo>
                  <a:pt x="21525" y="12004"/>
                  <a:pt x="21596" y="10363"/>
                  <a:pt x="21483" y="9446"/>
                </a:cubicBezTo>
                <a:cubicBezTo>
                  <a:pt x="20792" y="3836"/>
                  <a:pt x="15982" y="-226"/>
                  <a:pt x="10294" y="9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57" name="コールアウト"/>
          <p:cNvSpPr/>
          <p:nvPr/>
        </p:nvSpPr>
        <p:spPr>
          <a:xfrm flipH="1" rot="10800000">
            <a:off x="1075449" y="5713032"/>
            <a:ext cx="1739107" cy="96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89" y="0"/>
                </a:moveTo>
                <a:cubicBezTo>
                  <a:pt x="353" y="0"/>
                  <a:pt x="0" y="636"/>
                  <a:pt x="0" y="1421"/>
                </a:cubicBezTo>
                <a:lnTo>
                  <a:pt x="0" y="20179"/>
                </a:lnTo>
                <a:cubicBezTo>
                  <a:pt x="0" y="20964"/>
                  <a:pt x="353" y="21600"/>
                  <a:pt x="789" y="21600"/>
                </a:cubicBezTo>
                <a:lnTo>
                  <a:pt x="15217" y="21600"/>
                </a:lnTo>
                <a:cubicBezTo>
                  <a:pt x="15652" y="21600"/>
                  <a:pt x="16005" y="20964"/>
                  <a:pt x="16005" y="20179"/>
                </a:cubicBezTo>
                <a:lnTo>
                  <a:pt x="16005" y="10116"/>
                </a:lnTo>
                <a:lnTo>
                  <a:pt x="21600" y="9521"/>
                </a:lnTo>
                <a:lnTo>
                  <a:pt x="16005" y="8926"/>
                </a:lnTo>
                <a:lnTo>
                  <a:pt x="16005" y="1421"/>
                </a:lnTo>
                <a:cubicBezTo>
                  <a:pt x="16005" y="636"/>
                  <a:pt x="15652" y="0"/>
                  <a:pt x="15217" y="0"/>
                </a:cubicBezTo>
                <a:lnTo>
                  <a:pt x="789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88900" dist="106913" dir="2319588">
              <a:srgbClr val="FFFFFF">
                <a:alpha val="55126"/>
              </a:srgbClr>
            </a:outerShdw>
          </a:effectLst>
        </p:spPr>
        <p:txBody>
          <a:bodyPr lIns="0" tIns="0" rIns="0" bIns="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358" name="4736808-download-instagram-heart-free-png-transparent-image-and-clipart-instagram-like-png-400_400_preview.png" descr="4736808-download-instagram-heart-free-png-transparent-image-and-clipart-instagram-like-png-400_400_preview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068572" y="5474346"/>
            <a:ext cx="1363944" cy="1363944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58-586507_huong-nguyen-aprendizaje-humano-clipart.png.jpeg" descr="58-586507_huong-nguyen-aprendizaje-humano-clipart.png.jpeg"/>
          <p:cNvPicPr>
            <a:picLocks noChangeAspect="1"/>
          </p:cNvPicPr>
          <p:nvPr/>
        </p:nvPicPr>
        <p:blipFill>
          <a:blip r:embed="rId12">
            <a:extLst/>
          </a:blip>
          <a:srcRect l="10128" t="5353" r="10021" b="5434"/>
          <a:stretch>
            <a:fillRect/>
          </a:stretch>
        </p:blipFill>
        <p:spPr>
          <a:xfrm>
            <a:off x="14114141" y="1266790"/>
            <a:ext cx="1250540" cy="12510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7" h="21371" fill="norm" stroke="1" extrusionOk="0">
                <a:moveTo>
                  <a:pt x="10294" y="9"/>
                </a:moveTo>
                <a:cubicBezTo>
                  <a:pt x="6295" y="175"/>
                  <a:pt x="2705" y="2530"/>
                  <a:pt x="1012" y="6090"/>
                </a:cubicBezTo>
                <a:cubicBezTo>
                  <a:pt x="631" y="6893"/>
                  <a:pt x="367" y="7672"/>
                  <a:pt x="165" y="8626"/>
                </a:cubicBezTo>
                <a:cubicBezTo>
                  <a:pt x="22" y="9301"/>
                  <a:pt x="5" y="9529"/>
                  <a:pt x="1" y="10633"/>
                </a:cubicBezTo>
                <a:cubicBezTo>
                  <a:pt x="-4" y="11933"/>
                  <a:pt x="38" y="12300"/>
                  <a:pt x="308" y="13378"/>
                </a:cubicBezTo>
                <a:cubicBezTo>
                  <a:pt x="870" y="15618"/>
                  <a:pt x="2284" y="17765"/>
                  <a:pt x="4115" y="19161"/>
                </a:cubicBezTo>
                <a:cubicBezTo>
                  <a:pt x="4488" y="19445"/>
                  <a:pt x="5445" y="20056"/>
                  <a:pt x="5517" y="20056"/>
                </a:cubicBezTo>
                <a:cubicBezTo>
                  <a:pt x="5537" y="20056"/>
                  <a:pt x="5764" y="20159"/>
                  <a:pt x="6022" y="20279"/>
                </a:cubicBezTo>
                <a:cubicBezTo>
                  <a:pt x="6281" y="20400"/>
                  <a:pt x="6661" y="20572"/>
                  <a:pt x="6863" y="20666"/>
                </a:cubicBezTo>
                <a:cubicBezTo>
                  <a:pt x="7466" y="20946"/>
                  <a:pt x="8404" y="21188"/>
                  <a:pt x="9556" y="21357"/>
                </a:cubicBezTo>
                <a:cubicBezTo>
                  <a:pt x="9657" y="21372"/>
                  <a:pt x="10279" y="21374"/>
                  <a:pt x="10937" y="21364"/>
                </a:cubicBezTo>
                <a:cubicBezTo>
                  <a:pt x="12662" y="21338"/>
                  <a:pt x="13751" y="21106"/>
                  <a:pt x="15106" y="20469"/>
                </a:cubicBezTo>
                <a:cubicBezTo>
                  <a:pt x="15460" y="20303"/>
                  <a:pt x="15915" y="20090"/>
                  <a:pt x="16118" y="19995"/>
                </a:cubicBezTo>
                <a:cubicBezTo>
                  <a:pt x="16995" y="19583"/>
                  <a:pt x="18423" y="18378"/>
                  <a:pt x="19221" y="17378"/>
                </a:cubicBezTo>
                <a:cubicBezTo>
                  <a:pt x="19769" y="16690"/>
                  <a:pt x="20328" y="15760"/>
                  <a:pt x="20663" y="14978"/>
                </a:cubicBezTo>
                <a:cubicBezTo>
                  <a:pt x="21016" y="14153"/>
                  <a:pt x="21137" y="13777"/>
                  <a:pt x="21333" y="12883"/>
                </a:cubicBezTo>
                <a:cubicBezTo>
                  <a:pt x="21525" y="12004"/>
                  <a:pt x="21596" y="10363"/>
                  <a:pt x="21483" y="9446"/>
                </a:cubicBezTo>
                <a:cubicBezTo>
                  <a:pt x="20792" y="3836"/>
                  <a:pt x="15982" y="-226"/>
                  <a:pt x="10294" y="9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63" name="グループ"/>
          <p:cNvGrpSpPr/>
          <p:nvPr/>
        </p:nvGrpSpPr>
        <p:grpSpPr>
          <a:xfrm>
            <a:off x="12030193" y="1094455"/>
            <a:ext cx="2223541" cy="2446404"/>
            <a:chOff x="-118118" y="0"/>
            <a:chExt cx="2223540" cy="2446402"/>
          </a:xfrm>
        </p:grpSpPr>
        <p:sp>
          <p:nvSpPr>
            <p:cNvPr id="360" name="コールアウト"/>
            <p:cNvSpPr/>
            <p:nvPr/>
          </p:nvSpPr>
          <p:spPr>
            <a:xfrm flipH="1" rot="10800000">
              <a:off x="0" y="249699"/>
              <a:ext cx="2105422" cy="219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651" y="0"/>
                  </a:moveTo>
                  <a:cubicBezTo>
                    <a:pt x="292" y="0"/>
                    <a:pt x="0" y="280"/>
                    <a:pt x="0" y="624"/>
                  </a:cubicBezTo>
                  <a:lnTo>
                    <a:pt x="0" y="20976"/>
                  </a:lnTo>
                  <a:cubicBezTo>
                    <a:pt x="0" y="21320"/>
                    <a:pt x="292" y="21600"/>
                    <a:pt x="651" y="21600"/>
                  </a:cubicBezTo>
                  <a:lnTo>
                    <a:pt x="16331" y="21600"/>
                  </a:lnTo>
                  <a:cubicBezTo>
                    <a:pt x="16691" y="21600"/>
                    <a:pt x="16983" y="21320"/>
                    <a:pt x="16983" y="20976"/>
                  </a:cubicBezTo>
                  <a:lnTo>
                    <a:pt x="16983" y="16550"/>
                  </a:lnTo>
                  <a:lnTo>
                    <a:pt x="21600" y="16293"/>
                  </a:lnTo>
                  <a:lnTo>
                    <a:pt x="16983" y="16031"/>
                  </a:lnTo>
                  <a:lnTo>
                    <a:pt x="16983" y="624"/>
                  </a:lnTo>
                  <a:cubicBezTo>
                    <a:pt x="16983" y="280"/>
                    <a:pt x="16691" y="0"/>
                    <a:pt x="16331" y="0"/>
                  </a:cubicBezTo>
                  <a:lnTo>
                    <a:pt x="651" y="0"/>
                  </a:lnTo>
                  <a:close/>
                </a:path>
              </a:pathLst>
            </a:custGeom>
            <a:solidFill>
              <a:srgbClr val="D5D5D5"/>
            </a:solidFill>
            <a:ln w="12700" cap="flat">
              <a:noFill/>
              <a:miter lim="400000"/>
            </a:ln>
            <a:effectLst>
              <a:outerShdw sx="100000" sy="100000" kx="0" ky="0" algn="b" rotWithShape="0" blurRad="88900" dist="106913" dir="2319588">
                <a:srgbClr val="FFFFFF">
                  <a:alpha val="55126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61" name="4736808-download-instagram-heart-free-png-transparent-image-and-clipart-instagram-like-png-400_400_preview.png" descr="4736808-download-instagram-heart-free-png-transparent-image-and-clipart-instagram-like-png-400_400_preview.png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46060" y="0"/>
              <a:ext cx="1363944" cy="1363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62" name="PPSP…"/>
            <p:cNvSpPr txBox="1"/>
            <p:nvPr/>
          </p:nvSpPr>
          <p:spPr>
            <a:xfrm>
              <a:off x="-118119" y="1196710"/>
              <a:ext cx="1892301" cy="1041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825500">
                <a:defRPr b="1" sz="3800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PPSP</a:t>
              </a:r>
              <a:endParaRPr sz="4100"/>
            </a:p>
            <a:p>
              <a:pPr defTabSz="825500">
                <a:defRPr b="1" sz="28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やりたい！</a:t>
              </a:r>
            </a:p>
          </p:txBody>
        </p:sp>
      </p:grpSp>
      <p:sp>
        <p:nvSpPr>
          <p:cNvPr id="364" name="グループに       という人を"/>
          <p:cNvSpPr txBox="1"/>
          <p:nvPr/>
        </p:nvSpPr>
        <p:spPr>
          <a:xfrm>
            <a:off x="9596034" y="1393839"/>
            <a:ext cx="8658861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914400"/>
            <a:r>
              <a:t>グループに　　　　　　　という人を</a:t>
            </a:r>
          </a:p>
        </p:txBody>
      </p:sp>
      <p:sp>
        <p:nvSpPr>
          <p:cNvPr id="365" name="出せるか？！"/>
          <p:cNvSpPr txBox="1"/>
          <p:nvPr/>
        </p:nvSpPr>
        <p:spPr>
          <a:xfrm>
            <a:off x="15505900" y="2096150"/>
            <a:ext cx="4457701" cy="831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7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914400"/>
            <a:r>
              <a:t>出せるか？！</a:t>
            </a:r>
          </a:p>
        </p:txBody>
      </p:sp>
      <p:pic>
        <p:nvPicPr>
          <p:cNvPr id="366" name="b61db778073552f8761af75a486787d5.gif" descr="b61db778073552f8761af75a486787d5.gi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687404" y="8273763"/>
            <a:ext cx="7121696" cy="5341273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かざぐるま"/>
          <p:cNvSpPr txBox="1"/>
          <p:nvPr/>
        </p:nvSpPr>
        <p:spPr>
          <a:xfrm>
            <a:off x="15961294" y="3067934"/>
            <a:ext cx="3668650" cy="831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7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914400"/>
            <a:r>
              <a:t>かざぐるま</a:t>
            </a:r>
          </a:p>
        </p:txBody>
      </p:sp>
      <p:sp>
        <p:nvSpPr>
          <p:cNvPr id="368" name="↓"/>
          <p:cNvSpPr txBox="1"/>
          <p:nvPr/>
        </p:nvSpPr>
        <p:spPr>
          <a:xfrm>
            <a:off x="17609154" y="4232149"/>
            <a:ext cx="441971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914400"/>
            <a:r>
              <a:t>↓</a:t>
            </a:r>
          </a:p>
        </p:txBody>
      </p:sp>
      <p:sp>
        <p:nvSpPr>
          <p:cNvPr id="369" name="せんぷうき"/>
          <p:cNvSpPr txBox="1"/>
          <p:nvPr/>
        </p:nvSpPr>
        <p:spPr>
          <a:xfrm>
            <a:off x="15963239" y="4818490"/>
            <a:ext cx="3733801" cy="831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7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914400"/>
            <a:r>
              <a:t>せんぷうき</a:t>
            </a:r>
          </a:p>
        </p:txBody>
      </p:sp>
      <p:sp>
        <p:nvSpPr>
          <p:cNvPr id="370" name="四角形"/>
          <p:cNvSpPr/>
          <p:nvPr/>
        </p:nvSpPr>
        <p:spPr>
          <a:xfrm>
            <a:off x="11256110" y="3823302"/>
            <a:ext cx="3036035" cy="1101329"/>
          </a:xfrm>
          <a:prstGeom prst="rect">
            <a:avLst/>
          </a:prstGeom>
          <a:solidFill>
            <a:srgbClr val="ED220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371" name="コツは せんぷうき を出す！"/>
          <p:cNvSpPr txBox="1"/>
          <p:nvPr/>
        </p:nvSpPr>
        <p:spPr>
          <a:xfrm>
            <a:off x="9340977" y="3755969"/>
            <a:ext cx="7539633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b="1" sz="5700">
                <a:latin typeface="Helvetica"/>
                <a:ea typeface="Helvetica"/>
                <a:cs typeface="Helvetica"/>
                <a:sym typeface="Helvetica"/>
              </a:defRPr>
            </a:pPr>
            <a:r>
              <a:rPr sz="3900"/>
              <a:t>コツ</a:t>
            </a:r>
            <a:r>
              <a:rPr b="0" sz="3900"/>
              <a:t>は </a:t>
            </a:r>
            <a:r>
              <a:rPr>
                <a:solidFill>
                  <a:srgbClr val="FFFFFF"/>
                </a:solidFill>
              </a:rPr>
              <a:t>せんぷうき </a:t>
            </a:r>
            <a:r>
              <a:rPr b="0" sz="3900"/>
              <a:t>を出す！</a:t>
            </a:r>
          </a:p>
        </p:txBody>
      </p:sp>
      <p:pic>
        <p:nvPicPr>
          <p:cNvPr id="372" name="avatar-businesswoman-or-manager-social-icon-in-vector-20382018.jpg" descr="avatar-businesswoman-or-manager-social-icon-in-vector-20382018.jpg"/>
          <p:cNvPicPr>
            <a:picLocks noChangeAspect="1"/>
          </p:cNvPicPr>
          <p:nvPr/>
        </p:nvPicPr>
        <p:blipFill>
          <a:blip r:embed="rId14">
            <a:extLst/>
          </a:blip>
          <a:srcRect l="12212" t="11312" r="12223" b="18717"/>
          <a:stretch>
            <a:fillRect/>
          </a:stretch>
        </p:blipFill>
        <p:spPr>
          <a:xfrm>
            <a:off x="4244221" y="5672375"/>
            <a:ext cx="1245970" cy="12460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6" h="21504" fill="norm" stroke="1" extrusionOk="0">
                <a:moveTo>
                  <a:pt x="10772" y="0"/>
                </a:moveTo>
                <a:cubicBezTo>
                  <a:pt x="10196" y="1"/>
                  <a:pt x="9621" y="29"/>
                  <a:pt x="9241" y="83"/>
                </a:cubicBezTo>
                <a:cubicBezTo>
                  <a:pt x="8485" y="190"/>
                  <a:pt x="7489" y="448"/>
                  <a:pt x="6819" y="713"/>
                </a:cubicBezTo>
                <a:cubicBezTo>
                  <a:pt x="3181" y="2147"/>
                  <a:pt x="629" y="5372"/>
                  <a:pt x="79" y="9233"/>
                </a:cubicBezTo>
                <a:cubicBezTo>
                  <a:pt x="-27" y="9977"/>
                  <a:pt x="-27" y="11523"/>
                  <a:pt x="79" y="12267"/>
                </a:cubicBezTo>
                <a:cubicBezTo>
                  <a:pt x="185" y="13008"/>
                  <a:pt x="406" y="13877"/>
                  <a:pt x="662" y="14562"/>
                </a:cubicBezTo>
                <a:lnTo>
                  <a:pt x="868" y="15103"/>
                </a:lnTo>
                <a:lnTo>
                  <a:pt x="422" y="17746"/>
                </a:lnTo>
                <a:cubicBezTo>
                  <a:pt x="123" y="19539"/>
                  <a:pt x="-6" y="20485"/>
                  <a:pt x="10" y="20685"/>
                </a:cubicBezTo>
                <a:cubicBezTo>
                  <a:pt x="39" y="21030"/>
                  <a:pt x="193" y="21278"/>
                  <a:pt x="463" y="21411"/>
                </a:cubicBezTo>
                <a:cubicBezTo>
                  <a:pt x="848" y="21600"/>
                  <a:pt x="1076" y="21550"/>
                  <a:pt x="3202" y="20794"/>
                </a:cubicBezTo>
                <a:cubicBezTo>
                  <a:pt x="4303" y="20403"/>
                  <a:pt x="5220" y="20082"/>
                  <a:pt x="5247" y="20082"/>
                </a:cubicBezTo>
                <a:cubicBezTo>
                  <a:pt x="5274" y="20082"/>
                  <a:pt x="5615" y="20237"/>
                  <a:pt x="6002" y="20424"/>
                </a:cubicBezTo>
                <a:cubicBezTo>
                  <a:pt x="6835" y="20829"/>
                  <a:pt x="7829" y="21168"/>
                  <a:pt x="8727" y="21349"/>
                </a:cubicBezTo>
                <a:cubicBezTo>
                  <a:pt x="9300" y="21465"/>
                  <a:pt x="9539" y="21479"/>
                  <a:pt x="10772" y="21479"/>
                </a:cubicBezTo>
                <a:cubicBezTo>
                  <a:pt x="12005" y="21479"/>
                  <a:pt x="12250" y="21465"/>
                  <a:pt x="12824" y="21349"/>
                </a:cubicBezTo>
                <a:cubicBezTo>
                  <a:pt x="17403" y="20425"/>
                  <a:pt x="20815" y="16840"/>
                  <a:pt x="21464" y="12281"/>
                </a:cubicBezTo>
                <a:cubicBezTo>
                  <a:pt x="21573" y="11520"/>
                  <a:pt x="21573" y="9982"/>
                  <a:pt x="21464" y="9219"/>
                </a:cubicBezTo>
                <a:cubicBezTo>
                  <a:pt x="21357" y="8465"/>
                  <a:pt x="21098" y="7477"/>
                  <a:pt x="20833" y="6808"/>
                </a:cubicBezTo>
                <a:cubicBezTo>
                  <a:pt x="19396" y="3178"/>
                  <a:pt x="16164" y="631"/>
                  <a:pt x="12295" y="83"/>
                </a:cubicBezTo>
                <a:cubicBezTo>
                  <a:pt x="11919" y="29"/>
                  <a:pt x="11347" y="0"/>
                  <a:pt x="10772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73" name="コールアウト"/>
          <p:cNvSpPr/>
          <p:nvPr/>
        </p:nvSpPr>
        <p:spPr>
          <a:xfrm flipH="1" rot="10800000">
            <a:off x="5370502" y="5568435"/>
            <a:ext cx="1669257" cy="965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5747" y="0"/>
                </a:moveTo>
                <a:cubicBezTo>
                  <a:pt x="5293" y="0"/>
                  <a:pt x="4925" y="636"/>
                  <a:pt x="4925" y="1421"/>
                </a:cubicBezTo>
                <a:lnTo>
                  <a:pt x="4925" y="9468"/>
                </a:lnTo>
                <a:lnTo>
                  <a:pt x="0" y="10063"/>
                </a:lnTo>
                <a:lnTo>
                  <a:pt x="4925" y="10658"/>
                </a:lnTo>
                <a:lnTo>
                  <a:pt x="4925" y="20179"/>
                </a:lnTo>
                <a:cubicBezTo>
                  <a:pt x="4925" y="20964"/>
                  <a:pt x="5293" y="21600"/>
                  <a:pt x="5747" y="21600"/>
                </a:cubicBezTo>
                <a:lnTo>
                  <a:pt x="20778" y="21600"/>
                </a:lnTo>
                <a:cubicBezTo>
                  <a:pt x="21232" y="21600"/>
                  <a:pt x="21600" y="20964"/>
                  <a:pt x="21600" y="20179"/>
                </a:cubicBezTo>
                <a:lnTo>
                  <a:pt x="21600" y="1421"/>
                </a:lnTo>
                <a:cubicBezTo>
                  <a:pt x="21600" y="636"/>
                  <a:pt x="21232" y="0"/>
                  <a:pt x="20778" y="0"/>
                </a:cubicBezTo>
                <a:lnTo>
                  <a:pt x="5747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88900" dist="106913" dir="2319588">
              <a:srgbClr val="FFFFFF">
                <a:alpha val="55126"/>
              </a:srgbClr>
            </a:outerShdw>
          </a:effectLst>
        </p:spPr>
        <p:txBody>
          <a:bodyPr lIns="0" tIns="0" rIns="0" bIns="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374" name="4736808-download-instagram-heart-free-png-transparent-image-and-clipart-instagram-like-png-400_400_preview.png" descr="4736808-download-instagram-heart-free-png-transparent-image-and-clipart-instagram-like-png-400_400_preview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5744228" y="5329749"/>
            <a:ext cx="1363944" cy="1363944"/>
          </a:xfrm>
          <a:prstGeom prst="rect">
            <a:avLst/>
          </a:prstGeom>
          <a:ln w="12700">
            <a:miter lim="400000"/>
          </a:ln>
        </p:spPr>
      </p:pic>
      <p:sp>
        <p:nvSpPr>
          <p:cNvPr id="375" name="（20人はならない）"/>
          <p:cNvSpPr txBox="1"/>
          <p:nvPr/>
        </p:nvSpPr>
        <p:spPr>
          <a:xfrm>
            <a:off x="16094958" y="3832169"/>
            <a:ext cx="3470363" cy="54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9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914400"/>
            <a:r>
              <a:t>（20人はならない）</a:t>
            </a:r>
          </a:p>
        </p:txBody>
      </p:sp>
      <p:pic>
        <p:nvPicPr>
          <p:cNvPr id="376" name="kisspng-post-it-note-paper-link-free-sticky-notes-clip-art-post-it-5acbacab077577.2543104915232974510306.jpg" descr="kisspng-post-it-note-paper-link-free-sticky-notes-clip-art-post-it-5acbacab077577.2543104915232974510306.jpg"/>
          <p:cNvPicPr>
            <a:picLocks noChangeAspect="1"/>
          </p:cNvPicPr>
          <p:nvPr/>
        </p:nvPicPr>
        <p:blipFill>
          <a:blip r:embed="rId15">
            <a:extLst/>
          </a:blip>
          <a:srcRect l="1800" t="2075" r="3653" b="7466"/>
          <a:stretch>
            <a:fillRect/>
          </a:stretch>
        </p:blipFill>
        <p:spPr>
          <a:xfrm>
            <a:off x="7685112" y="4953821"/>
            <a:ext cx="3716230" cy="3950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556" fill="norm" stroke="1" extrusionOk="0">
                <a:moveTo>
                  <a:pt x="12208" y="7"/>
                </a:moveTo>
                <a:cubicBezTo>
                  <a:pt x="11921" y="52"/>
                  <a:pt x="11717" y="240"/>
                  <a:pt x="11639" y="528"/>
                </a:cubicBezTo>
                <a:lnTo>
                  <a:pt x="11575" y="764"/>
                </a:lnTo>
                <a:lnTo>
                  <a:pt x="11270" y="816"/>
                </a:lnTo>
                <a:cubicBezTo>
                  <a:pt x="11103" y="845"/>
                  <a:pt x="10882" y="916"/>
                  <a:pt x="10777" y="977"/>
                </a:cubicBezTo>
                <a:cubicBezTo>
                  <a:pt x="10586" y="1088"/>
                  <a:pt x="10390" y="1378"/>
                  <a:pt x="10390" y="1546"/>
                </a:cubicBezTo>
                <a:cubicBezTo>
                  <a:pt x="10390" y="1596"/>
                  <a:pt x="10361" y="1660"/>
                  <a:pt x="10326" y="1687"/>
                </a:cubicBezTo>
                <a:cubicBezTo>
                  <a:pt x="10271" y="1729"/>
                  <a:pt x="9453" y="1782"/>
                  <a:pt x="7524" y="1869"/>
                </a:cubicBezTo>
                <a:cubicBezTo>
                  <a:pt x="7245" y="1881"/>
                  <a:pt x="6630" y="1912"/>
                  <a:pt x="6156" y="1938"/>
                </a:cubicBezTo>
                <a:cubicBezTo>
                  <a:pt x="5682" y="1964"/>
                  <a:pt x="4528" y="2016"/>
                  <a:pt x="3594" y="2055"/>
                </a:cubicBezTo>
                <a:cubicBezTo>
                  <a:pt x="1475" y="2145"/>
                  <a:pt x="28" y="2223"/>
                  <a:pt x="2" y="2248"/>
                </a:cubicBezTo>
                <a:cubicBezTo>
                  <a:pt x="-18" y="2267"/>
                  <a:pt x="107" y="5245"/>
                  <a:pt x="198" y="6917"/>
                </a:cubicBezTo>
                <a:cubicBezTo>
                  <a:pt x="225" y="7415"/>
                  <a:pt x="272" y="8293"/>
                  <a:pt x="302" y="8870"/>
                </a:cubicBezTo>
                <a:cubicBezTo>
                  <a:pt x="354" y="9891"/>
                  <a:pt x="373" y="10163"/>
                  <a:pt x="426" y="10706"/>
                </a:cubicBezTo>
                <a:cubicBezTo>
                  <a:pt x="440" y="10851"/>
                  <a:pt x="463" y="11086"/>
                  <a:pt x="477" y="11230"/>
                </a:cubicBezTo>
                <a:cubicBezTo>
                  <a:pt x="491" y="11375"/>
                  <a:pt x="547" y="12350"/>
                  <a:pt x="603" y="13398"/>
                </a:cubicBezTo>
                <a:cubicBezTo>
                  <a:pt x="705" y="15293"/>
                  <a:pt x="838" y="17445"/>
                  <a:pt x="880" y="17855"/>
                </a:cubicBezTo>
                <a:cubicBezTo>
                  <a:pt x="901" y="18064"/>
                  <a:pt x="950" y="18764"/>
                  <a:pt x="1064" y="20594"/>
                </a:cubicBezTo>
                <a:cubicBezTo>
                  <a:pt x="1095" y="21092"/>
                  <a:pt x="1131" y="21518"/>
                  <a:pt x="1145" y="21538"/>
                </a:cubicBezTo>
                <a:cubicBezTo>
                  <a:pt x="1158" y="21559"/>
                  <a:pt x="1400" y="21562"/>
                  <a:pt x="1684" y="21547"/>
                </a:cubicBezTo>
                <a:cubicBezTo>
                  <a:pt x="2098" y="21525"/>
                  <a:pt x="6233" y="21338"/>
                  <a:pt x="9020" y="21214"/>
                </a:cubicBezTo>
                <a:cubicBezTo>
                  <a:pt x="9312" y="21200"/>
                  <a:pt x="9953" y="21167"/>
                  <a:pt x="10441" y="21140"/>
                </a:cubicBezTo>
                <a:cubicBezTo>
                  <a:pt x="10929" y="21113"/>
                  <a:pt x="12457" y="21039"/>
                  <a:pt x="13837" y="20975"/>
                </a:cubicBezTo>
                <a:cubicBezTo>
                  <a:pt x="18753" y="20748"/>
                  <a:pt x="21471" y="20615"/>
                  <a:pt x="21530" y="20596"/>
                </a:cubicBezTo>
                <a:cubicBezTo>
                  <a:pt x="21570" y="20584"/>
                  <a:pt x="21582" y="20493"/>
                  <a:pt x="21567" y="20324"/>
                </a:cubicBezTo>
                <a:cubicBezTo>
                  <a:pt x="21540" y="20026"/>
                  <a:pt x="21431" y="17868"/>
                  <a:pt x="21292" y="14899"/>
                </a:cubicBezTo>
                <a:cubicBezTo>
                  <a:pt x="21198" y="12868"/>
                  <a:pt x="21162" y="12171"/>
                  <a:pt x="21113" y="11278"/>
                </a:cubicBezTo>
                <a:cubicBezTo>
                  <a:pt x="21100" y="11055"/>
                  <a:pt x="21078" y="10560"/>
                  <a:pt x="21062" y="10180"/>
                </a:cubicBezTo>
                <a:cubicBezTo>
                  <a:pt x="21047" y="9800"/>
                  <a:pt x="21014" y="9007"/>
                  <a:pt x="20986" y="8417"/>
                </a:cubicBezTo>
                <a:cubicBezTo>
                  <a:pt x="20959" y="7828"/>
                  <a:pt x="20880" y="6068"/>
                  <a:pt x="20811" y="4509"/>
                </a:cubicBezTo>
                <a:cubicBezTo>
                  <a:pt x="20742" y="2949"/>
                  <a:pt x="20672" y="1585"/>
                  <a:pt x="20657" y="1477"/>
                </a:cubicBezTo>
                <a:lnTo>
                  <a:pt x="20627" y="1280"/>
                </a:lnTo>
                <a:lnTo>
                  <a:pt x="20313" y="1299"/>
                </a:lnTo>
                <a:cubicBezTo>
                  <a:pt x="20140" y="1310"/>
                  <a:pt x="18926" y="1361"/>
                  <a:pt x="17615" y="1414"/>
                </a:cubicBezTo>
                <a:cubicBezTo>
                  <a:pt x="16305" y="1467"/>
                  <a:pt x="15094" y="1519"/>
                  <a:pt x="14927" y="1529"/>
                </a:cubicBezTo>
                <a:cubicBezTo>
                  <a:pt x="13955" y="1585"/>
                  <a:pt x="12972" y="1611"/>
                  <a:pt x="12895" y="1583"/>
                </a:cubicBezTo>
                <a:cubicBezTo>
                  <a:pt x="12819" y="1556"/>
                  <a:pt x="12831" y="1530"/>
                  <a:pt x="12989" y="1408"/>
                </a:cubicBezTo>
                <a:cubicBezTo>
                  <a:pt x="13310" y="1159"/>
                  <a:pt x="13343" y="780"/>
                  <a:pt x="13077" y="372"/>
                </a:cubicBezTo>
                <a:cubicBezTo>
                  <a:pt x="12930" y="148"/>
                  <a:pt x="12489" y="-38"/>
                  <a:pt x="12208" y="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77" name="タイプ①…"/>
          <p:cNvSpPr txBox="1"/>
          <p:nvPr/>
        </p:nvSpPr>
        <p:spPr>
          <a:xfrm rot="20506564">
            <a:off x="7769373" y="5422885"/>
            <a:ext cx="2633713" cy="265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t>タイプ①</a:t>
            </a:r>
          </a:p>
          <a:p>
            <a:pPr defTabSz="914400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t>なぜPPSPを</a:t>
            </a:r>
          </a:p>
          <a:p>
            <a:pPr defTabSz="914400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t>やったら</a:t>
            </a:r>
          </a:p>
          <a:p>
            <a:pPr defTabSz="914400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t>いいのか？</a:t>
            </a:r>
          </a:p>
        </p:txBody>
      </p:sp>
      <p:pic>
        <p:nvPicPr>
          <p:cNvPr id="378" name="kisspng-post-it-note-paper-link-free-sticky-notes-clip-art-post-it-5acbacab077577.2543104915232974510306.jpg" descr="kisspng-post-it-note-paper-link-free-sticky-notes-clip-art-post-it-5acbacab077577.2543104915232974510306.jpg"/>
          <p:cNvPicPr>
            <a:picLocks noChangeAspect="1"/>
          </p:cNvPicPr>
          <p:nvPr/>
        </p:nvPicPr>
        <p:blipFill>
          <a:blip r:embed="rId15">
            <a:extLst/>
          </a:blip>
          <a:srcRect l="1800" t="2075" r="3660" b="7466"/>
          <a:stretch>
            <a:fillRect/>
          </a:stretch>
        </p:blipFill>
        <p:spPr>
          <a:xfrm>
            <a:off x="11839230" y="4953693"/>
            <a:ext cx="3716230" cy="395089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3" h="21556" fill="norm" stroke="1" extrusionOk="0">
                <a:moveTo>
                  <a:pt x="12208" y="7"/>
                </a:moveTo>
                <a:cubicBezTo>
                  <a:pt x="11921" y="52"/>
                  <a:pt x="11717" y="239"/>
                  <a:pt x="11639" y="528"/>
                </a:cubicBezTo>
                <a:lnTo>
                  <a:pt x="11577" y="764"/>
                </a:lnTo>
                <a:lnTo>
                  <a:pt x="11273" y="816"/>
                </a:lnTo>
                <a:cubicBezTo>
                  <a:pt x="11106" y="845"/>
                  <a:pt x="10884" y="916"/>
                  <a:pt x="10780" y="977"/>
                </a:cubicBezTo>
                <a:cubicBezTo>
                  <a:pt x="10589" y="1088"/>
                  <a:pt x="10390" y="1377"/>
                  <a:pt x="10390" y="1546"/>
                </a:cubicBezTo>
                <a:cubicBezTo>
                  <a:pt x="10390" y="1596"/>
                  <a:pt x="10361" y="1660"/>
                  <a:pt x="10326" y="1687"/>
                </a:cubicBezTo>
                <a:cubicBezTo>
                  <a:pt x="10271" y="1729"/>
                  <a:pt x="9453" y="1782"/>
                  <a:pt x="7524" y="1869"/>
                </a:cubicBezTo>
                <a:cubicBezTo>
                  <a:pt x="7245" y="1881"/>
                  <a:pt x="6630" y="1912"/>
                  <a:pt x="6156" y="1938"/>
                </a:cubicBezTo>
                <a:cubicBezTo>
                  <a:pt x="5682" y="1964"/>
                  <a:pt x="4531" y="2015"/>
                  <a:pt x="3596" y="2055"/>
                </a:cubicBezTo>
                <a:cubicBezTo>
                  <a:pt x="1477" y="2144"/>
                  <a:pt x="28" y="2223"/>
                  <a:pt x="2" y="2248"/>
                </a:cubicBezTo>
                <a:cubicBezTo>
                  <a:pt x="-18" y="2267"/>
                  <a:pt x="107" y="5245"/>
                  <a:pt x="198" y="6916"/>
                </a:cubicBezTo>
                <a:cubicBezTo>
                  <a:pt x="225" y="7414"/>
                  <a:pt x="272" y="8295"/>
                  <a:pt x="302" y="8871"/>
                </a:cubicBezTo>
                <a:cubicBezTo>
                  <a:pt x="354" y="9892"/>
                  <a:pt x="373" y="10162"/>
                  <a:pt x="426" y="10705"/>
                </a:cubicBezTo>
                <a:cubicBezTo>
                  <a:pt x="440" y="10849"/>
                  <a:pt x="463" y="11085"/>
                  <a:pt x="477" y="11229"/>
                </a:cubicBezTo>
                <a:cubicBezTo>
                  <a:pt x="491" y="11373"/>
                  <a:pt x="547" y="12348"/>
                  <a:pt x="603" y="13397"/>
                </a:cubicBezTo>
                <a:cubicBezTo>
                  <a:pt x="705" y="15292"/>
                  <a:pt x="838" y="17443"/>
                  <a:pt x="880" y="17853"/>
                </a:cubicBezTo>
                <a:cubicBezTo>
                  <a:pt x="901" y="18063"/>
                  <a:pt x="950" y="18764"/>
                  <a:pt x="1064" y="20594"/>
                </a:cubicBezTo>
                <a:cubicBezTo>
                  <a:pt x="1095" y="21092"/>
                  <a:pt x="1131" y="21516"/>
                  <a:pt x="1145" y="21536"/>
                </a:cubicBezTo>
                <a:cubicBezTo>
                  <a:pt x="1158" y="21557"/>
                  <a:pt x="1400" y="21562"/>
                  <a:pt x="1684" y="21547"/>
                </a:cubicBezTo>
                <a:cubicBezTo>
                  <a:pt x="2098" y="21525"/>
                  <a:pt x="6235" y="21336"/>
                  <a:pt x="9022" y="21211"/>
                </a:cubicBezTo>
                <a:cubicBezTo>
                  <a:pt x="9315" y="21198"/>
                  <a:pt x="9953" y="21167"/>
                  <a:pt x="10441" y="21140"/>
                </a:cubicBezTo>
                <a:cubicBezTo>
                  <a:pt x="10929" y="21113"/>
                  <a:pt x="12459" y="21039"/>
                  <a:pt x="13839" y="20975"/>
                </a:cubicBezTo>
                <a:cubicBezTo>
                  <a:pt x="18756" y="20748"/>
                  <a:pt x="21471" y="20613"/>
                  <a:pt x="21530" y="20594"/>
                </a:cubicBezTo>
                <a:cubicBezTo>
                  <a:pt x="21570" y="20582"/>
                  <a:pt x="21582" y="20493"/>
                  <a:pt x="21567" y="20324"/>
                </a:cubicBezTo>
                <a:cubicBezTo>
                  <a:pt x="21540" y="20026"/>
                  <a:pt x="21431" y="17869"/>
                  <a:pt x="21292" y="14900"/>
                </a:cubicBezTo>
                <a:cubicBezTo>
                  <a:pt x="21198" y="12869"/>
                  <a:pt x="21164" y="12170"/>
                  <a:pt x="21115" y="11277"/>
                </a:cubicBezTo>
                <a:cubicBezTo>
                  <a:pt x="21103" y="11054"/>
                  <a:pt x="21080" y="10561"/>
                  <a:pt x="21064" y="10181"/>
                </a:cubicBezTo>
                <a:cubicBezTo>
                  <a:pt x="21049" y="9801"/>
                  <a:pt x="21014" y="9006"/>
                  <a:pt x="20986" y="8417"/>
                </a:cubicBezTo>
                <a:cubicBezTo>
                  <a:pt x="20959" y="7827"/>
                  <a:pt x="20880" y="6070"/>
                  <a:pt x="20811" y="4510"/>
                </a:cubicBezTo>
                <a:cubicBezTo>
                  <a:pt x="20742" y="2951"/>
                  <a:pt x="20672" y="1585"/>
                  <a:pt x="20657" y="1477"/>
                </a:cubicBezTo>
                <a:lnTo>
                  <a:pt x="20629" y="1280"/>
                </a:lnTo>
                <a:lnTo>
                  <a:pt x="20313" y="1299"/>
                </a:lnTo>
                <a:cubicBezTo>
                  <a:pt x="20140" y="1310"/>
                  <a:pt x="18926" y="1361"/>
                  <a:pt x="17615" y="1414"/>
                </a:cubicBezTo>
                <a:cubicBezTo>
                  <a:pt x="16305" y="1467"/>
                  <a:pt x="15096" y="1519"/>
                  <a:pt x="14929" y="1529"/>
                </a:cubicBezTo>
                <a:cubicBezTo>
                  <a:pt x="13958" y="1584"/>
                  <a:pt x="12972" y="1611"/>
                  <a:pt x="12895" y="1583"/>
                </a:cubicBezTo>
                <a:cubicBezTo>
                  <a:pt x="12819" y="1555"/>
                  <a:pt x="12833" y="1530"/>
                  <a:pt x="12992" y="1407"/>
                </a:cubicBezTo>
                <a:cubicBezTo>
                  <a:pt x="13312" y="1159"/>
                  <a:pt x="13343" y="780"/>
                  <a:pt x="13077" y="372"/>
                </a:cubicBezTo>
                <a:cubicBezTo>
                  <a:pt x="12930" y="148"/>
                  <a:pt x="12489" y="-38"/>
                  <a:pt x="12208" y="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79" name="タイプ②…"/>
          <p:cNvSpPr txBox="1"/>
          <p:nvPr/>
        </p:nvSpPr>
        <p:spPr>
          <a:xfrm rot="20400000">
            <a:off x="11637170" y="5357727"/>
            <a:ext cx="3374257" cy="2654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t>タイプ②</a:t>
            </a:r>
          </a:p>
          <a:p>
            <a:pPr defTabSz="914400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t>お祝いをする</a:t>
            </a:r>
          </a:p>
          <a:p>
            <a:pPr defTabSz="914400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t>映像化する</a:t>
            </a:r>
          </a:p>
          <a:p>
            <a:pPr defTabSz="914400">
              <a:defRPr sz="3500">
                <a:latin typeface="Helvetica"/>
                <a:ea typeface="Helvetica"/>
                <a:cs typeface="Helvetica"/>
                <a:sym typeface="Helvetica"/>
              </a:defRPr>
            </a:pPr>
            <a:r>
              <a:t>PPシャブシャブ</a:t>
            </a:r>
          </a:p>
        </p:txBody>
      </p:sp>
      <p:pic>
        <p:nvPicPr>
          <p:cNvPr id="380" name="102-115469.gif" descr="102-115469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16128" y="8251504"/>
            <a:ext cx="1217218" cy="1217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1" name="102-115469.gif" descr="102-115469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972790" y="8248363"/>
            <a:ext cx="1217217" cy="1217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2" name="102-115469.gif" descr="102-115469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12308" y="9637450"/>
            <a:ext cx="1217218" cy="1217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102-115469.gif" descr="102-115469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968970" y="9634310"/>
            <a:ext cx="1217218" cy="1217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102-115469.gif" descr="102-115469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16128" y="10981256"/>
            <a:ext cx="1217218" cy="1217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102-115469.gif" descr="102-115469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972790" y="10978116"/>
            <a:ext cx="1217217" cy="1217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102-115469.gif" descr="102-115469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612308" y="12367203"/>
            <a:ext cx="1217218" cy="1217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7" name="102-115469.gif" descr="102-115469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968970" y="12364063"/>
            <a:ext cx="1217218" cy="121721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8" name="133-1331433_free-user-avatar-icons-happy-flat-design-png.png.jpeg" descr="133-1331433_free-user-avatar-icons-happy-flat-design-png.png.jpeg"/>
          <p:cNvPicPr>
            <a:picLocks noChangeAspect="1"/>
          </p:cNvPicPr>
          <p:nvPr/>
        </p:nvPicPr>
        <p:blipFill>
          <a:blip r:embed="rId7">
            <a:extLst/>
          </a:blip>
          <a:srcRect l="4757" t="4392" r="4772" b="8970"/>
          <a:stretch>
            <a:fillRect/>
          </a:stretch>
        </p:blipFill>
        <p:spPr>
          <a:xfrm>
            <a:off x="12163552" y="9115440"/>
            <a:ext cx="1739084" cy="18035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1" h="21578" fill="norm" stroke="1" extrusionOk="0">
                <a:moveTo>
                  <a:pt x="10355" y="7"/>
                </a:moveTo>
                <a:cubicBezTo>
                  <a:pt x="9480" y="36"/>
                  <a:pt x="8619" y="160"/>
                  <a:pt x="7857" y="372"/>
                </a:cubicBezTo>
                <a:cubicBezTo>
                  <a:pt x="6002" y="890"/>
                  <a:pt x="4476" y="1756"/>
                  <a:pt x="3144" y="3046"/>
                </a:cubicBezTo>
                <a:cubicBezTo>
                  <a:pt x="1554" y="4585"/>
                  <a:pt x="574" y="6402"/>
                  <a:pt x="145" y="8611"/>
                </a:cubicBezTo>
                <a:cubicBezTo>
                  <a:pt x="7" y="9320"/>
                  <a:pt x="-43" y="10700"/>
                  <a:pt x="42" y="11464"/>
                </a:cubicBezTo>
                <a:cubicBezTo>
                  <a:pt x="205" y="12940"/>
                  <a:pt x="755" y="14551"/>
                  <a:pt x="1495" y="15733"/>
                </a:cubicBezTo>
                <a:cubicBezTo>
                  <a:pt x="2406" y="17189"/>
                  <a:pt x="3612" y="18367"/>
                  <a:pt x="5127" y="19285"/>
                </a:cubicBezTo>
                <a:cubicBezTo>
                  <a:pt x="5477" y="19497"/>
                  <a:pt x="5603" y="19604"/>
                  <a:pt x="5599" y="19674"/>
                </a:cubicBezTo>
                <a:cubicBezTo>
                  <a:pt x="5595" y="19727"/>
                  <a:pt x="5531" y="19980"/>
                  <a:pt x="5456" y="20239"/>
                </a:cubicBezTo>
                <a:cubicBezTo>
                  <a:pt x="5381" y="20498"/>
                  <a:pt x="5307" y="20907"/>
                  <a:pt x="5289" y="21146"/>
                </a:cubicBezTo>
                <a:lnTo>
                  <a:pt x="5260" y="21578"/>
                </a:lnTo>
                <a:lnTo>
                  <a:pt x="16241" y="21578"/>
                </a:lnTo>
                <a:lnTo>
                  <a:pt x="16236" y="21317"/>
                </a:lnTo>
                <a:cubicBezTo>
                  <a:pt x="16234" y="20970"/>
                  <a:pt x="16122" y="20368"/>
                  <a:pt x="15981" y="19959"/>
                </a:cubicBezTo>
                <a:lnTo>
                  <a:pt x="15868" y="19626"/>
                </a:lnTo>
                <a:lnTo>
                  <a:pt x="15996" y="19522"/>
                </a:lnTo>
                <a:cubicBezTo>
                  <a:pt x="16068" y="19466"/>
                  <a:pt x="16267" y="19344"/>
                  <a:pt x="16438" y="19251"/>
                </a:cubicBezTo>
                <a:cubicBezTo>
                  <a:pt x="17286" y="18791"/>
                  <a:pt x="18530" y="17721"/>
                  <a:pt x="19226" y="16854"/>
                </a:cubicBezTo>
                <a:cubicBezTo>
                  <a:pt x="20644" y="15086"/>
                  <a:pt x="21428" y="13002"/>
                  <a:pt x="21504" y="10785"/>
                </a:cubicBezTo>
                <a:cubicBezTo>
                  <a:pt x="21557" y="9241"/>
                  <a:pt x="21322" y="7908"/>
                  <a:pt x="20753" y="6526"/>
                </a:cubicBezTo>
                <a:cubicBezTo>
                  <a:pt x="19417" y="3285"/>
                  <a:pt x="16467" y="903"/>
                  <a:pt x="12933" y="206"/>
                </a:cubicBezTo>
                <a:cubicBezTo>
                  <a:pt x="12116" y="45"/>
                  <a:pt x="11231" y="-22"/>
                  <a:pt x="10355" y="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89" name="58-586507_huong-nguyen-aprendizaje-humano-clipart.png.jpeg" descr="58-586507_huong-nguyen-aprendizaje-humano-clipart.png.jpeg"/>
          <p:cNvPicPr>
            <a:picLocks noChangeAspect="1"/>
          </p:cNvPicPr>
          <p:nvPr/>
        </p:nvPicPr>
        <p:blipFill>
          <a:blip r:embed="rId12">
            <a:extLst/>
          </a:blip>
          <a:srcRect l="10128" t="5361" r="10020" b="5442"/>
          <a:stretch>
            <a:fillRect/>
          </a:stretch>
        </p:blipFill>
        <p:spPr>
          <a:xfrm>
            <a:off x="20408516" y="8254797"/>
            <a:ext cx="964859" cy="9650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7" h="21370" fill="norm" stroke="1" extrusionOk="0">
                <a:moveTo>
                  <a:pt x="10295" y="9"/>
                </a:moveTo>
                <a:cubicBezTo>
                  <a:pt x="6296" y="175"/>
                  <a:pt x="2704" y="2530"/>
                  <a:pt x="1011" y="6091"/>
                </a:cubicBezTo>
                <a:cubicBezTo>
                  <a:pt x="629" y="6893"/>
                  <a:pt x="371" y="7667"/>
                  <a:pt x="169" y="8622"/>
                </a:cubicBezTo>
                <a:cubicBezTo>
                  <a:pt x="26" y="9297"/>
                  <a:pt x="5" y="9531"/>
                  <a:pt x="1" y="10634"/>
                </a:cubicBezTo>
                <a:cubicBezTo>
                  <a:pt x="-4" y="11935"/>
                  <a:pt x="40" y="12297"/>
                  <a:pt x="311" y="13376"/>
                </a:cubicBezTo>
                <a:cubicBezTo>
                  <a:pt x="873" y="15616"/>
                  <a:pt x="2280" y="17762"/>
                  <a:pt x="4111" y="19158"/>
                </a:cubicBezTo>
                <a:cubicBezTo>
                  <a:pt x="4483" y="19442"/>
                  <a:pt x="5448" y="20055"/>
                  <a:pt x="5520" y="20055"/>
                </a:cubicBezTo>
                <a:cubicBezTo>
                  <a:pt x="5540" y="20055"/>
                  <a:pt x="5766" y="20154"/>
                  <a:pt x="6025" y="20274"/>
                </a:cubicBezTo>
                <a:cubicBezTo>
                  <a:pt x="6283" y="20395"/>
                  <a:pt x="6664" y="20576"/>
                  <a:pt x="6866" y="20670"/>
                </a:cubicBezTo>
                <a:cubicBezTo>
                  <a:pt x="7469" y="20950"/>
                  <a:pt x="8407" y="21186"/>
                  <a:pt x="9559" y="21355"/>
                </a:cubicBezTo>
                <a:cubicBezTo>
                  <a:pt x="9660" y="21370"/>
                  <a:pt x="10284" y="21374"/>
                  <a:pt x="10941" y="21364"/>
                </a:cubicBezTo>
                <a:cubicBezTo>
                  <a:pt x="12667" y="21338"/>
                  <a:pt x="13750" y="21105"/>
                  <a:pt x="15105" y="20468"/>
                </a:cubicBezTo>
                <a:cubicBezTo>
                  <a:pt x="15459" y="20301"/>
                  <a:pt x="15912" y="20088"/>
                  <a:pt x="16115" y="19993"/>
                </a:cubicBezTo>
                <a:cubicBezTo>
                  <a:pt x="16992" y="19582"/>
                  <a:pt x="18427" y="18375"/>
                  <a:pt x="19224" y="17374"/>
                </a:cubicBezTo>
                <a:cubicBezTo>
                  <a:pt x="19773" y="16686"/>
                  <a:pt x="20324" y="15766"/>
                  <a:pt x="20659" y="14984"/>
                </a:cubicBezTo>
                <a:cubicBezTo>
                  <a:pt x="21013" y="14159"/>
                  <a:pt x="21136" y="13778"/>
                  <a:pt x="21332" y="12884"/>
                </a:cubicBezTo>
                <a:cubicBezTo>
                  <a:pt x="21525" y="12005"/>
                  <a:pt x="21596" y="10356"/>
                  <a:pt x="21483" y="9439"/>
                </a:cubicBezTo>
                <a:cubicBezTo>
                  <a:pt x="20792" y="3827"/>
                  <a:pt x="15982" y="-226"/>
                  <a:pt x="10295" y="9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93" name="グループ"/>
          <p:cNvGrpSpPr/>
          <p:nvPr/>
        </p:nvGrpSpPr>
        <p:grpSpPr>
          <a:xfrm>
            <a:off x="17479077" y="6509944"/>
            <a:ext cx="2868463" cy="2446404"/>
            <a:chOff x="-118118" y="0"/>
            <a:chExt cx="2868462" cy="2446402"/>
          </a:xfrm>
        </p:grpSpPr>
        <p:sp>
          <p:nvSpPr>
            <p:cNvPr id="390" name="コールアウト"/>
            <p:cNvSpPr/>
            <p:nvPr/>
          </p:nvSpPr>
          <p:spPr>
            <a:xfrm flipH="1" rot="10800000">
              <a:off x="0" y="249699"/>
              <a:ext cx="2750344" cy="2196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499" y="0"/>
                  </a:moveTo>
                  <a:cubicBezTo>
                    <a:pt x="223" y="0"/>
                    <a:pt x="0" y="280"/>
                    <a:pt x="0" y="624"/>
                  </a:cubicBezTo>
                  <a:lnTo>
                    <a:pt x="0" y="20976"/>
                  </a:lnTo>
                  <a:cubicBezTo>
                    <a:pt x="0" y="21320"/>
                    <a:pt x="223" y="21600"/>
                    <a:pt x="499" y="21600"/>
                  </a:cubicBezTo>
                  <a:lnTo>
                    <a:pt x="12502" y="21600"/>
                  </a:lnTo>
                  <a:cubicBezTo>
                    <a:pt x="12777" y="21600"/>
                    <a:pt x="13001" y="21320"/>
                    <a:pt x="13001" y="20976"/>
                  </a:cubicBezTo>
                  <a:lnTo>
                    <a:pt x="13001" y="3301"/>
                  </a:lnTo>
                  <a:lnTo>
                    <a:pt x="21600" y="3040"/>
                  </a:lnTo>
                  <a:lnTo>
                    <a:pt x="13001" y="2779"/>
                  </a:lnTo>
                  <a:lnTo>
                    <a:pt x="13001" y="624"/>
                  </a:lnTo>
                  <a:cubicBezTo>
                    <a:pt x="13001" y="280"/>
                    <a:pt x="12777" y="0"/>
                    <a:pt x="12502" y="0"/>
                  </a:cubicBezTo>
                  <a:lnTo>
                    <a:pt x="499" y="0"/>
                  </a:lnTo>
                  <a:close/>
                </a:path>
              </a:pathLst>
            </a:custGeom>
            <a:solidFill>
              <a:srgbClr val="D5D5D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391" name="4736808-download-instagram-heart-free-png-transparent-image-and-clipart-instagram-like-png-400_400_preview.png" descr="4736808-download-instagram-heart-free-png-transparent-image-and-clipart-instagram-like-png-400_400_preview.png"/>
            <p:cNvPicPr>
              <a:picLocks noChangeAspect="1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46060" y="0"/>
              <a:ext cx="1363944" cy="136394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2" name="PPSP…"/>
            <p:cNvSpPr txBox="1"/>
            <p:nvPr/>
          </p:nvSpPr>
          <p:spPr>
            <a:xfrm>
              <a:off x="-118119" y="1196710"/>
              <a:ext cx="1892301" cy="1041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defTabSz="825500">
                <a:defRPr b="1" sz="3800">
                  <a:solidFill>
                    <a:schemeClr val="accent5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PPSP</a:t>
              </a:r>
              <a:endParaRPr sz="4100"/>
            </a:p>
            <a:p>
              <a:pPr defTabSz="825500">
                <a:defRPr b="1" sz="280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やりたい！</a:t>
              </a:r>
            </a:p>
          </p:txBody>
        </p:sp>
      </p:grpSp>
      <p:pic>
        <p:nvPicPr>
          <p:cNvPr id="394" name="avatar-businesswoman-or-manager-social-icon-in-vector-20382018.jpg" descr="avatar-businesswoman-or-manager-social-icon-in-vector-20382018.jpg"/>
          <p:cNvPicPr>
            <a:picLocks noChangeAspect="1"/>
          </p:cNvPicPr>
          <p:nvPr/>
        </p:nvPicPr>
        <p:blipFill>
          <a:blip r:embed="rId14">
            <a:extLst/>
          </a:blip>
          <a:srcRect l="12224" t="11312" r="12204" b="18707"/>
          <a:stretch>
            <a:fillRect/>
          </a:stretch>
        </p:blipFill>
        <p:spPr>
          <a:xfrm>
            <a:off x="20514542" y="10972749"/>
            <a:ext cx="958962" cy="9590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8" h="21504" fill="norm" stroke="1" extrusionOk="0">
                <a:moveTo>
                  <a:pt x="10766" y="0"/>
                </a:moveTo>
                <a:cubicBezTo>
                  <a:pt x="10190" y="1"/>
                  <a:pt x="9620" y="27"/>
                  <a:pt x="9241" y="80"/>
                </a:cubicBezTo>
                <a:cubicBezTo>
                  <a:pt x="8485" y="188"/>
                  <a:pt x="7485" y="448"/>
                  <a:pt x="6815" y="712"/>
                </a:cubicBezTo>
                <a:cubicBezTo>
                  <a:pt x="3177" y="2147"/>
                  <a:pt x="632" y="5368"/>
                  <a:pt x="82" y="9228"/>
                </a:cubicBezTo>
                <a:cubicBezTo>
                  <a:pt x="-24" y="9973"/>
                  <a:pt x="-24" y="11527"/>
                  <a:pt x="82" y="12272"/>
                </a:cubicBezTo>
                <a:cubicBezTo>
                  <a:pt x="188" y="13013"/>
                  <a:pt x="405" y="13874"/>
                  <a:pt x="662" y="14559"/>
                </a:cubicBezTo>
                <a:lnTo>
                  <a:pt x="867" y="15102"/>
                </a:lnTo>
                <a:lnTo>
                  <a:pt x="421" y="17744"/>
                </a:lnTo>
                <a:cubicBezTo>
                  <a:pt x="122" y="19537"/>
                  <a:pt x="-15" y="20481"/>
                  <a:pt x="2" y="20681"/>
                </a:cubicBezTo>
                <a:cubicBezTo>
                  <a:pt x="30" y="21026"/>
                  <a:pt x="195" y="21278"/>
                  <a:pt x="466" y="21411"/>
                </a:cubicBezTo>
                <a:cubicBezTo>
                  <a:pt x="850" y="21600"/>
                  <a:pt x="1068" y="21552"/>
                  <a:pt x="3194" y="20797"/>
                </a:cubicBezTo>
                <a:cubicBezTo>
                  <a:pt x="4295" y="20406"/>
                  <a:pt x="5218" y="20085"/>
                  <a:pt x="5246" y="20085"/>
                </a:cubicBezTo>
                <a:cubicBezTo>
                  <a:pt x="5273" y="20085"/>
                  <a:pt x="5617" y="20235"/>
                  <a:pt x="6004" y="20423"/>
                </a:cubicBezTo>
                <a:cubicBezTo>
                  <a:pt x="6837" y="20827"/>
                  <a:pt x="7826" y="21167"/>
                  <a:pt x="8724" y="21348"/>
                </a:cubicBezTo>
                <a:cubicBezTo>
                  <a:pt x="9297" y="21464"/>
                  <a:pt x="9542" y="21473"/>
                  <a:pt x="10775" y="21473"/>
                </a:cubicBezTo>
                <a:cubicBezTo>
                  <a:pt x="12008" y="21473"/>
                  <a:pt x="12243" y="21464"/>
                  <a:pt x="12817" y="21348"/>
                </a:cubicBezTo>
                <a:cubicBezTo>
                  <a:pt x="17396" y="20424"/>
                  <a:pt x="20818" y="16840"/>
                  <a:pt x="21467" y="12281"/>
                </a:cubicBezTo>
                <a:cubicBezTo>
                  <a:pt x="21576" y="11519"/>
                  <a:pt x="21576" y="9982"/>
                  <a:pt x="21467" y="9219"/>
                </a:cubicBezTo>
                <a:cubicBezTo>
                  <a:pt x="21360" y="8465"/>
                  <a:pt x="21099" y="7477"/>
                  <a:pt x="20834" y="6808"/>
                </a:cubicBezTo>
                <a:cubicBezTo>
                  <a:pt x="19397" y="3178"/>
                  <a:pt x="16159" y="629"/>
                  <a:pt x="12291" y="80"/>
                </a:cubicBezTo>
                <a:cubicBezTo>
                  <a:pt x="11914" y="27"/>
                  <a:pt x="11341" y="0"/>
                  <a:pt x="10766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95" name="ストーリー…"/>
          <p:cNvSpPr txBox="1"/>
          <p:nvPr/>
        </p:nvSpPr>
        <p:spPr>
          <a:xfrm rot="20192087">
            <a:off x="9350101" y="7251968"/>
            <a:ext cx="2362201" cy="1339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>
              <a:defRPr b="1" sz="380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400"/>
              <a:t>ストーリ</a:t>
            </a:r>
            <a:r>
              <a:rPr sz="4100"/>
              <a:t>ー</a:t>
            </a:r>
            <a:endParaRPr sz="4100"/>
          </a:p>
          <a:p>
            <a:pPr defTabSz="825500">
              <a:defRPr b="1" sz="350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を語る</a:t>
            </a:r>
          </a:p>
        </p:txBody>
      </p:sp>
      <p:sp>
        <p:nvSpPr>
          <p:cNvPr id="396" name="イベント…"/>
          <p:cNvSpPr txBox="1"/>
          <p:nvPr/>
        </p:nvSpPr>
        <p:spPr>
          <a:xfrm rot="20192087">
            <a:off x="13680592" y="7413881"/>
            <a:ext cx="1802639" cy="1200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>
              <a:defRPr b="1" sz="380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3400"/>
              <a:t>イベント</a:t>
            </a:r>
            <a:endParaRPr sz="4100"/>
          </a:p>
          <a:p>
            <a:pPr defTabSz="825500">
              <a:defRPr b="1" sz="350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をやる</a:t>
            </a:r>
          </a:p>
        </p:txBody>
      </p:sp>
      <p:sp>
        <p:nvSpPr>
          <p:cNvPr id="397" name="なぜ20人にならないのか？"/>
          <p:cNvSpPr txBox="1"/>
          <p:nvPr/>
        </p:nvSpPr>
        <p:spPr>
          <a:xfrm>
            <a:off x="76490" y="10826127"/>
            <a:ext cx="8882398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7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914400"/>
            <a:r>
              <a:t>なぜ20人にならないのか？</a:t>
            </a:r>
          </a:p>
        </p:txBody>
      </p:sp>
      <p:sp>
        <p:nvSpPr>
          <p:cNvPr id="398" name="ひとりで頑張るには限界があるから"/>
          <p:cNvSpPr txBox="1"/>
          <p:nvPr/>
        </p:nvSpPr>
        <p:spPr>
          <a:xfrm>
            <a:off x="-301961" y="11794943"/>
            <a:ext cx="12890501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b="1" sz="57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ひとりで頑張るには</a:t>
            </a:r>
            <a:r>
              <a:rPr sz="10400"/>
              <a:t>限界</a:t>
            </a:r>
            <a:r>
              <a:t>があるから</a:t>
            </a:r>
          </a:p>
        </p:txBody>
      </p:sp>
      <p:sp>
        <p:nvSpPr>
          <p:cNvPr id="399" name="B9からビジネスパートナーと呼ぶらしい"/>
          <p:cNvSpPr txBox="1"/>
          <p:nvPr/>
        </p:nvSpPr>
        <p:spPr>
          <a:xfrm>
            <a:off x="5529870" y="75828"/>
            <a:ext cx="13324260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57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914400"/>
            <a:r>
              <a:t>B9からビジネスパートナーと呼ぶらしい</a:t>
            </a:r>
          </a:p>
        </p:txBody>
      </p:sp>
      <p:sp>
        <p:nvSpPr>
          <p:cNvPr id="400" name="四角形"/>
          <p:cNvSpPr/>
          <p:nvPr/>
        </p:nvSpPr>
        <p:spPr>
          <a:xfrm>
            <a:off x="5528872" y="9066443"/>
            <a:ext cx="1655236" cy="1101329"/>
          </a:xfrm>
          <a:prstGeom prst="rect">
            <a:avLst/>
          </a:prstGeom>
          <a:solidFill>
            <a:srgbClr val="ED220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401" name="…途中でB12"/>
          <p:cNvSpPr txBox="1"/>
          <p:nvPr/>
        </p:nvSpPr>
        <p:spPr>
          <a:xfrm>
            <a:off x="2587122" y="9024771"/>
            <a:ext cx="4560169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b="1" sz="6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…途中でB12</a:t>
            </a:r>
          </a:p>
        </p:txBody>
      </p:sp>
      <p:sp>
        <p:nvSpPr>
          <p:cNvPr id="402" name="5万円〜10万円"/>
          <p:cNvSpPr txBox="1"/>
          <p:nvPr/>
        </p:nvSpPr>
        <p:spPr>
          <a:xfrm>
            <a:off x="2892744" y="9941259"/>
            <a:ext cx="2654983" cy="55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b="1" sz="30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 sz="6000"/>
            </a:pPr>
            <a:r>
              <a:rPr sz="3000"/>
              <a:t>5万円〜10万円</a:t>
            </a:r>
          </a:p>
        </p:txBody>
      </p:sp>
      <p:sp>
        <p:nvSpPr>
          <p:cNvPr id="403" name="良い方法があります！"/>
          <p:cNvSpPr txBox="1"/>
          <p:nvPr/>
        </p:nvSpPr>
        <p:spPr>
          <a:xfrm>
            <a:off x="12424063" y="11976259"/>
            <a:ext cx="12814301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10000">
                <a:ln w="12700" cap="flat">
                  <a:solidFill>
                    <a:srgbClr val="5E5E5E"/>
                  </a:solidFill>
                  <a:prstDash val="solid"/>
                  <a:miter lim="400000"/>
                </a:ln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defTabSz="914400"/>
            <a:r>
              <a:t>良い方法があります！</a:t>
            </a:r>
          </a:p>
        </p:txBody>
      </p:sp>
      <p:sp>
        <p:nvSpPr>
          <p:cNvPr id="404" name="四角形"/>
          <p:cNvSpPr/>
          <p:nvPr/>
        </p:nvSpPr>
        <p:spPr>
          <a:xfrm>
            <a:off x="-28783" y="-82275"/>
            <a:ext cx="624230" cy="13818636"/>
          </a:xfrm>
          <a:prstGeom prst="rect">
            <a:avLst/>
          </a:prstGeom>
          <a:solidFill>
            <a:srgbClr val="ED220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405" name="G数増加ジャーニー"/>
          <p:cNvSpPr txBox="1"/>
          <p:nvPr/>
        </p:nvSpPr>
        <p:spPr>
          <a:xfrm rot="16200000">
            <a:off x="-1593325" y="6167091"/>
            <a:ext cx="3767944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defRPr b="1" sz="33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G数増加ジャーニー</a:t>
            </a:r>
          </a:p>
        </p:txBody>
      </p:sp>
      <p:pic>
        <p:nvPicPr>
          <p:cNvPr id="406" name="user-512.png" descr="user-512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055635" y="7099433"/>
            <a:ext cx="749301" cy="74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7" name="user-512.png" descr="user-512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492556" y="4730750"/>
            <a:ext cx="749301" cy="749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08" name="user-512.png" descr="user-512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881510" y="6826482"/>
            <a:ext cx="749301" cy="74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" name="user-512.png" descr="user-512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4084822" y="7113054"/>
            <a:ext cx="749301" cy="74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0" name="user-512.png" descr="user-512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5305308" y="6865512"/>
            <a:ext cx="749301" cy="74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1" name="user-512.png" descr="user-512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925503" y="7222712"/>
            <a:ext cx="749301" cy="74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announcement-sound-4-21464.mp3" descr="announcement-sound-4-21464.mp3"/>
          <p:cNvPicPr>
            <a:picLocks noChangeAspect="0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8">
            <a:extLst/>
          </a:blip>
          <a:stretch>
            <a:fillRect/>
          </a:stretch>
        </p:blipFill>
        <p:spPr>
          <a:xfrm>
            <a:off x="16676380" y="14147800"/>
            <a:ext cx="571501" cy="57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3" name="user-512.png" descr="user-512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385825" y="7725393"/>
            <a:ext cx="749301" cy="749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Class="entr" nodeType="after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Class="entr" nodeType="afterEffect" presetSubtype="16" presetID="23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Class="entr" nodeType="afterEffect" presetSubtype="16" presetID="23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Class="entr" nodeType="afterEffect" presetSubtype="16" presetID="23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Class="entr" nodeType="afterEffect" presetSubtype="16" presetID="23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Class="entr" nodeType="afterEffect" presetSubtype="16" presetID="23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3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250"/>
                            </p:stCondLst>
                            <p:childTnLst>
                              <p:par>
                                <p:cTn id="57" presetClass="entr" nodeType="afterEffect" presetSubtype="16" presetID="23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8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3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Class="entr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Class="entr" nodeType="afterEffect" presetSubtype="16" presetID="23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750"/>
                            </p:stCondLst>
                            <p:childTnLst>
                              <p:par>
                                <p:cTn id="73" presetClass="entr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750"/>
                            </p:stCondLst>
                            <p:childTnLst>
                              <p:par>
                                <p:cTn id="76" presetClass="entr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750"/>
                            </p:stCondLst>
                            <p:childTnLst>
                              <p:par>
                                <p:cTn id="79" presetClass="entr" nodeType="afterEffect" presetSubtype="16" presetID="23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500"/>
                            </p:stCondLst>
                            <p:childTnLst>
                              <p:par>
                                <p:cTn id="84" presetClass="entr" nodeType="after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Class="entr" nodeType="afterEffect" presetSubtype="0" presetID="1" grpId="2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Class="entr" nodeType="afterEffect" presetSubtype="16" presetID="23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75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Class="entr" nodeType="clickEffect" presetSubtype="8" presetID="2" grpId="2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7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Class="entr" nodeType="after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Class="entr" nodeType="afterEffect" presetSubtype="16" presetID="23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Class="entr" nodeType="afterEffect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Class="entr" nodeType="clickEffect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4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Class="entr" nodeType="afterEffect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7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Class="entr" nodeType="afterEffect" presetSubtype="16" presetID="23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75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750"/>
                            </p:stCondLst>
                            <p:childTnLst>
                              <p:par>
                                <p:cTn id="124" presetClass="entr" nodeType="afterEffect" presetSubtype="0" presetID="1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5" fill="hold"/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750"/>
                            </p:stCondLst>
                            <p:childTnLst>
                              <p:par>
                                <p:cTn id="127" presetClass="entr" nodeType="afterEffect" presetSubtype="16" presetID="23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8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75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500"/>
                            </p:stCondLst>
                            <p:childTnLst>
                              <p:par>
                                <p:cTn id="132" presetClass="entr" nodeType="afterEffect" presetSubtype="0" presetID="1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fill="hold"/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Class="entr" nodeType="clickEffect" presetSubtype="0" presetID="1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7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Class="emph" nodeType="afterEffect" presetSubtype="0" presetID="35" grpId="34" repeatCount="4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Class="entr" nodeType="afterEffect" presetSubtype="1" presetID="2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3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Class="entr" nodeType="afterEffect" presetSubtype="0" presetID="1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8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Class="exit" nodeType="afterEffect" presetSubtype="0" presetID="1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00"/>
                            </p:stCondLst>
                            <p:childTnLst>
                              <p:par>
                                <p:cTn id="153" presetClass="exit" nodeType="afterEffect" presetSubtype="0" presetID="1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Class="entr" nodeType="afterEffect" presetSubtype="16" presetID="23" grpId="3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7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75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750" fill="hold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750"/>
                            </p:stCondLst>
                            <p:childTnLst>
                              <p:par>
                                <p:cTn id="161" presetClass="entr" nodeType="afterEffect" presetSubtype="16" presetID="23" grpId="4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2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75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75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6" presetClass="entr" nodeType="afterEffect" presetSubtype="0" presetID="1" grpId="4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7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500"/>
                            </p:stCondLst>
                            <p:childTnLst>
                              <p:par>
                                <p:cTn id="169" presetClass="entr" nodeType="afterEffect" presetSubtype="0" presetID="1" grpId="4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500"/>
                            </p:stCondLst>
                            <p:childTnLst>
                              <p:par>
                                <p:cTn id="172" presetClass="entr" nodeType="afterEffect" presetSubtype="0" presetID="1" grpId="4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3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3500"/>
                            </p:stCondLst>
                            <p:childTnLst>
                              <p:par>
                                <p:cTn id="175" presetClass="entr" nodeType="afterEffect" presetSubtype="0" presetID="1" grpId="4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6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3500"/>
                            </p:stCondLst>
                            <p:childTnLst>
                              <p:par>
                                <p:cTn id="178" presetClass="entr" nodeType="afterEffect" presetSubtype="0" presetID="1" grpId="4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9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500"/>
                            </p:stCondLst>
                            <p:childTnLst>
                              <p:par>
                                <p:cTn id="181" presetClass="entr" nodeType="afterEffect" presetSubtype="0" presetID="1" grpId="4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2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3500"/>
                            </p:stCondLst>
                            <p:childTnLst>
                              <p:par>
                                <p:cTn id="184" presetClass="entr" nodeType="afterEffect" presetSubtype="0" presetID="1" grpId="4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5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3500"/>
                            </p:stCondLst>
                            <p:childTnLst>
                              <p:par>
                                <p:cTn id="187" presetClass="entr" nodeType="afterEffect" presetSubtype="0" presetID="1" grpId="4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8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Class="entr" nodeType="clickEffect" presetSubtype="16" presetID="23" grpId="4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2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75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75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750"/>
                            </p:stCondLst>
                            <p:childTnLst>
                              <p:par>
                                <p:cTn id="196" presetClass="entr" nodeType="afterEffect" presetSubtype="0" presetID="1" grpId="5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7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750"/>
                            </p:stCondLst>
                            <p:childTnLst>
                              <p:par>
                                <p:cTn id="199" presetClass="entr" nodeType="afterEffect" presetSubtype="0" presetID="1" grpId="5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0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Class="entr" nodeType="clickEffect" presetSubtype="16" presetID="23" grpId="5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4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Class="entr" nodeType="afterEffect" presetSubtype="0" presetID="1" grpId="5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9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Class="entr" nodeType="afterEffect" presetSubtype="0" presetID="1" grpId="5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2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Class="entr" nodeType="clickEffect" presetSubtype="0" presetID="1" grpId="5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6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Class="entr" nodeType="afterEffect" presetSubtype="4" presetID="2" grpId="5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9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23" presetClass="entr" nodeType="afterEffect" presetSubtype="0" presetID="1" grpId="5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4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Class="emph" nodeType="afterEffect" presetSubtype="0" presetID="35" grpId="58" repeatCount="8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7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29" presetClass="entr" nodeType="afterEffect" presetSubtype="0" presetID="1" grpId="5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Class="entr" nodeType="clickEffect" presetSubtype="0" presetID="1" grpId="6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34" fill="hold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Class="entr" nodeType="clickEffect" presetSubtype="1" presetID="2" grpId="6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8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500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Class="entr" nodeType="clickEffect" presetSubtype="0" presetID="1" grpId="6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4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Class="mediacall" nodeType="afterEffect" presetSubtype="0" presetID="1" grpId="63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7" dur="3866" fill="hold"/>
                                        <p:tgtEl>
                                          <p:spTgt spid="4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Class="emph" nodeType="afterEffect" presetSubtype="0" presetID="35" grpId="64" repeatCount="4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0" dur="10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1" vol="100000">
                <p:cTn id="251" fill="hold" display="0">
                  <p:stCondLst>
                    <p:cond delay="indefinite"/>
                  </p:stCondLst>
                </p:cTn>
                <p:tgtEl>
                  <p:spTgt spid="412"/>
                </p:tgtEl>
              </p:cMediaNode>
            </p:audio>
          </p:childTnLst>
        </p:cTn>
      </p:par>
    </p:tnLst>
    <p:bldLst>
      <p:bldP build="whole" bldLvl="1" animBg="1" rev="0" advAuto="0" spid="363" grpId="16"/>
      <p:bldP build="whole" bldLvl="1" animBg="1" rev="0" advAuto="0" spid="374" grpId="22"/>
      <p:bldP build="whole" bldLvl="1" animBg="1" rev="0" advAuto="0" spid="358" grpId="19"/>
      <p:bldP build="whole" bldLvl="1" animBg="1" rev="0" advAuto="0" spid="356" grpId="12"/>
      <p:bldP build="whole" bldLvl="1" animBg="1" rev="0" advAuto="0" spid="382" grpId="42"/>
      <p:bldP build="whole" bldLvl="1" animBg="1" rev="0" advAuto="0" spid="385" grpId="47"/>
      <p:bldP build="whole" bldLvl="1" animBg="1" rev="0" advAuto="0" spid="370" grpId="24"/>
      <p:bldP build="whole" bldLvl="1" animBg="1" rev="0" advAuto="0" spid="387" grpId="48"/>
      <p:bldP build="whole" bldLvl="1" animBg="1" rev="0" advAuto="0" spid="376" grpId="49"/>
      <p:bldP build="whole" bldLvl="1" animBg="1" rev="0" advAuto="0" spid="406" grpId="5"/>
      <p:bldP build="whole" bldLvl="1" animBg="1" rev="0" advAuto="0" spid="383" grpId="46"/>
      <p:bldP build="whole" bldLvl="1" animBg="1" rev="0" advAuto="0" spid="379" grpId="53"/>
      <p:bldP build="whole" bldLvl="1" animBg="1" rev="0" advAuto="0" spid="378" grpId="52"/>
      <p:bldP build="whole" bldLvl="1" animBg="1" rev="0" advAuto="0" spid="386" grpId="44"/>
      <p:bldP build="whole" bldLvl="1" animBg="1" rev="0" advAuto="0" spid="351" grpId="1"/>
      <p:bldP build="whole" bldLvl="1" animBg="1" rev="0" advAuto="0" spid="403" grpId="62"/>
      <p:bldP build="whole" bldLvl="1" animBg="1" rev="0" advAuto="0" spid="403" grpId="64"/>
      <p:bldP build="whole" bldLvl="1" animBg="1" rev="0" advAuto="0" spid="355" grpId="2"/>
      <p:bldP build="whole" bldLvl="1" animBg="1" rev="0" advAuto="0" spid="352" grpId="14"/>
      <p:bldP build="whole" bldLvl="1" animBg="1" rev="0" advAuto="0" spid="407" grpId="6"/>
      <p:bldP build="whole" bldLvl="1" animBg="1" rev="0" advAuto="0" spid="409" grpId="9"/>
      <p:bldP build="whole" bldLvl="1" animBg="1" rev="0" advAuto="0" spid="408" grpId="8"/>
      <p:bldP build="whole" bldLvl="1" animBg="1" rev="0" advAuto="0" spid="381" grpId="45"/>
      <p:bldP build="whole" bldLvl="1" animBg="1" rev="0" advAuto="0" spid="353" grpId="4"/>
      <p:bldP build="whole" bldLvl="1" animBg="1" rev="0" advAuto="0" spid="331" grpId="31"/>
      <p:bldP build="whole" bldLvl="1" animBg="1" rev="0" advAuto="0" spid="331" grpId="38"/>
      <p:bldP build="whole" bldLvl="1" animBg="1" rev="0" advAuto="0" spid="333" grpId="39"/>
      <p:bldP build="whole" bldLvl="1" animBg="1" rev="0" advAuto="0" spid="384" grpId="43"/>
      <p:bldP build="whole" bldLvl="1" animBg="1" rev="0" advAuto="0" spid="372" grpId="13"/>
      <p:bldP build="whole" bldLvl="1" animBg="1" rev="0" advAuto="0" spid="389" grpId="30"/>
      <p:bldP build="whole" bldLvl="1" animBg="1" rev="0" advAuto="0" spid="375" grpId="28"/>
      <p:bldP build="whole" bldLvl="1" animBg="1" rev="0" advAuto="0" spid="369" grpId="36"/>
      <p:bldP build="whole" bldLvl="1" animBg="1" rev="0" advAuto="0" spid="332" grpId="29"/>
      <p:bldP build="whole" bldLvl="1" animBg="1" rev="0" advAuto="0" spid="373" grpId="21"/>
      <p:bldP build="whole" bldLvl="1" animBg="1" rev="0" advAuto="0" spid="393" grpId="33"/>
      <p:bldP build="whole" bldLvl="1" animBg="1" rev="0" advAuto="0" spid="393" grpId="34"/>
      <p:bldP build="whole" bldLvl="1" animBg="1" rev="0" advAuto="0" spid="400" grpId="56"/>
      <p:bldP build="whole" bldLvl="1" animBg="1" rev="0" advAuto="0" spid="397" grpId="60"/>
      <p:bldP build="whole" bldLvl="1" animBg="1" rev="0" advAuto="0" spid="398" grpId="61"/>
      <p:bldP build="whole" bldLvl="1" animBg="1" rev="0" advAuto="0" spid="411" grpId="11"/>
      <p:bldP build="whole" bldLvl="1" animBg="1" rev="0" advAuto="0" spid="332" grpId="37"/>
      <p:bldP build="whole" bldLvl="1" animBg="1" rev="0" advAuto="0" spid="396" grpId="54"/>
      <p:bldP build="whole" bldLvl="1" animBg="1" rev="0" advAuto="0" spid="394" grpId="32"/>
      <p:bldP build="whole" bldLvl="1" animBg="1" rev="0" advAuto="0" spid="334" grpId="40"/>
      <p:bldP build="whole" bldLvl="1" animBg="1" rev="0" advAuto="0" spid="368" grpId="35"/>
      <p:bldP build="whole" bldLvl="1" animBg="1" rev="0" advAuto="0" spid="377" grpId="50"/>
      <p:bldP build="whole" bldLvl="1" animBg="1" rev="0" advAuto="0" spid="402" grpId="59"/>
      <p:bldP build="whole" bldLvl="1" animBg="1" rev="0" advAuto="0" spid="354" grpId="3"/>
      <p:bldP build="whole" bldLvl="1" animBg="1" rev="0" advAuto="0" spid="371" grpId="23"/>
      <p:bldP build="whole" bldLvl="1" animBg="1" rev="0" advAuto="0" spid="380" grpId="41"/>
      <p:bldP build="whole" bldLvl="1" animBg="1" rev="0" advAuto="0" spid="336" grpId="57"/>
      <p:bldP build="whole" bldLvl="1" animBg="1" rev="0" advAuto="0" spid="357" grpId="20"/>
      <p:bldP build="whole" bldLvl="1" animBg="1" rev="0" advAuto="0" spid="401" grpId="55"/>
      <p:bldP build="whole" bldLvl="1" animBg="1" rev="0" advAuto="0" spid="336" grpId="58"/>
      <p:bldP build="whole" bldLvl="1" animBg="1" rev="0" advAuto="0" spid="388" grpId="26"/>
      <p:bldP build="whole" bldLvl="1" animBg="1" rev="0" advAuto="0" spid="364" grpId="15"/>
      <p:bldP build="whole" bldLvl="1" animBg="1" rev="0" advAuto="0" spid="395" grpId="51"/>
      <p:bldP build="whole" bldLvl="1" animBg="1" rev="0" advAuto="0" spid="367" grpId="27"/>
      <p:bldP build="whole" bldLvl="1" animBg="1" rev="0" advAuto="0" spid="413" grpId="7"/>
      <p:bldP build="whole" bldLvl="1" animBg="1" rev="0" advAuto="0" spid="365" grpId="18"/>
      <p:bldP build="whole" bldLvl="1" animBg="1" rev="0" advAuto="0" spid="359" grpId="17"/>
      <p:bldP build="whole" bldLvl="1" animBg="1" rev="0" advAuto="0" spid="366" grpId="25"/>
      <p:bldP build="whole" bldLvl="1" animBg="1" rev="0" advAuto="0" spid="410" grpId="1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47B-124.jpg" descr="47B-12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712292" y="-12109"/>
            <a:ext cx="137160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419" name="豚しゃぶ"/>
          <p:cNvSpPr txBox="1"/>
          <p:nvPr/>
        </p:nvSpPr>
        <p:spPr>
          <a:xfrm>
            <a:off x="364354" y="174199"/>
            <a:ext cx="8026401" cy="260984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88900" dist="106913" dir="2319588">
              <a:srgbClr val="929292">
                <a:alpha val="5512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97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豚</a:t>
            </a:r>
            <a:r>
              <a:rPr sz="14200"/>
              <a:t>しゃぶ</a:t>
            </a:r>
          </a:p>
        </p:txBody>
      </p:sp>
      <p:sp>
        <p:nvSpPr>
          <p:cNvPr id="420" name="ピーピーしゃぶしゃぶ"/>
          <p:cNvSpPr txBox="1"/>
          <p:nvPr/>
        </p:nvSpPr>
        <p:spPr>
          <a:xfrm>
            <a:off x="477892" y="2962275"/>
            <a:ext cx="7799325" cy="8826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88900" dist="106913" dir="2319588">
              <a:srgbClr val="929292">
                <a:alpha val="5512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1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 defTabSz="914400"/>
            <a:r>
              <a:t>ピーピーしゃぶしゃぶ</a:t>
            </a:r>
          </a:p>
        </p:txBody>
      </p:sp>
      <p:sp>
        <p:nvSpPr>
          <p:cNvPr id="421" name="PPSPを祝おう"/>
          <p:cNvSpPr txBox="1"/>
          <p:nvPr/>
        </p:nvSpPr>
        <p:spPr>
          <a:xfrm>
            <a:off x="110468" y="6210300"/>
            <a:ext cx="8534173" cy="1295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94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/>
            <a:r>
              <a:t>PPSPを祝おう</a:t>
            </a:r>
          </a:p>
        </p:txBody>
      </p:sp>
      <p:sp>
        <p:nvSpPr>
          <p:cNvPr id="422" name="なぜG数が20人…"/>
          <p:cNvSpPr txBox="1"/>
          <p:nvPr/>
        </p:nvSpPr>
        <p:spPr>
          <a:xfrm>
            <a:off x="307204" y="7972425"/>
            <a:ext cx="8140701" cy="56451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88900" dist="106913" dir="2319588">
              <a:srgbClr val="929292">
                <a:alpha val="5512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79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なぜG数が20人</a:t>
            </a:r>
          </a:p>
          <a:p>
            <a:pPr defTabSz="914400">
              <a:defRPr sz="79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にならないのか？</a:t>
            </a:r>
          </a:p>
          <a:p>
            <a:pPr defTabSz="914400">
              <a:defRPr sz="79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それはPPSPが</a:t>
            </a:r>
          </a:p>
          <a:p>
            <a:pPr defTabSz="914400">
              <a:defRPr sz="79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出てないからです</a:t>
            </a:r>
          </a:p>
        </p:txBody>
      </p:sp>
      <p:pic>
        <p:nvPicPr>
          <p:cNvPr id="423" name="g9XndS1iBgLhUixuerjh9KF1r3R2LtPdDaSxC2Kh7lsklT7SpVKBjgfTJUig9Yz3.jpeg" descr="g9XndS1iBgLhUixuerjh9KF1r3R2LtPdDaSxC2Kh7lsklT7SpVKBjgfTJUig9Yz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00066" y="0"/>
            <a:ext cx="24384001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424" name="PPSP…"/>
          <p:cNvSpPr txBox="1"/>
          <p:nvPr/>
        </p:nvSpPr>
        <p:spPr>
          <a:xfrm>
            <a:off x="9416608" y="295804"/>
            <a:ext cx="6743701" cy="3184526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>
              <a:lnSpc>
                <a:spcPct val="50000"/>
              </a:lnSpc>
              <a:defRPr sz="155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PPSP</a:t>
            </a:r>
          </a:p>
          <a:p>
            <a:pPr defTabSz="825500">
              <a:lnSpc>
                <a:spcPct val="50000"/>
              </a:lnSpc>
              <a:defRPr sz="8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僕もやりたい</a:t>
            </a:r>
          </a:p>
        </p:txBody>
      </p:sp>
      <p:sp>
        <p:nvSpPr>
          <p:cNvPr id="425" name="PPしゃぶしゃぶの日程決める"/>
          <p:cNvSpPr txBox="1"/>
          <p:nvPr/>
        </p:nvSpPr>
        <p:spPr>
          <a:xfrm>
            <a:off x="10283536" y="4627033"/>
            <a:ext cx="12826036" cy="10414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88900" dist="106913" dir="2319588">
              <a:srgbClr val="929292">
                <a:alpha val="5512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4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 defTabSz="914400"/>
            <a:r>
              <a:t>PPしゃぶしゃぶの日程決める</a:t>
            </a:r>
          </a:p>
        </p:txBody>
      </p:sp>
      <p:sp>
        <p:nvSpPr>
          <p:cNvPr id="426" name="やれそうな人のリスト化をして下さい"/>
          <p:cNvSpPr txBox="1"/>
          <p:nvPr/>
        </p:nvSpPr>
        <p:spPr>
          <a:xfrm>
            <a:off x="9920258" y="6120658"/>
            <a:ext cx="13891261" cy="9144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88900" dist="106913" dir="2319588">
              <a:srgbClr val="929292">
                <a:alpha val="5512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 defTabSz="914400"/>
            <a:r>
              <a:t>やれそうな人のリスト化をして下さい</a:t>
            </a:r>
          </a:p>
        </p:txBody>
      </p:sp>
      <p:sp>
        <p:nvSpPr>
          <p:cNvPr id="427" name="達成者は招待！その他の方は材料費で"/>
          <p:cNvSpPr txBox="1"/>
          <p:nvPr/>
        </p:nvSpPr>
        <p:spPr>
          <a:xfrm>
            <a:off x="10115838" y="7415953"/>
            <a:ext cx="13500101" cy="8890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88900" dist="106913" dir="2319588">
              <a:srgbClr val="929292">
                <a:alpha val="5512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2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 defTabSz="914400"/>
            <a:r>
              <a:t>達成者は招待！その他の方は材料費で</a:t>
            </a:r>
          </a:p>
        </p:txBody>
      </p:sp>
      <p:pic>
        <p:nvPicPr>
          <p:cNvPr id="428" name="4d95a34f.png" descr="4d95a34f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000066" y="9171516"/>
            <a:ext cx="15530047" cy="549433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9" name="12kagetunosyokutaku_2.jpg" descr="12kagetunosyokutaku_2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203266" y="9490919"/>
            <a:ext cx="5255265" cy="3941448"/>
          </a:xfrm>
          <a:prstGeom prst="rect">
            <a:avLst/>
          </a:prstGeom>
          <a:ln w="12700">
            <a:miter lim="400000"/>
          </a:ln>
        </p:spPr>
      </p:pic>
      <p:sp>
        <p:nvSpPr>
          <p:cNvPr id="430" name="みんなで祝おう！ワクワク"/>
          <p:cNvSpPr txBox="1"/>
          <p:nvPr/>
        </p:nvSpPr>
        <p:spPr>
          <a:xfrm>
            <a:off x="14857899" y="11966584"/>
            <a:ext cx="9105901" cy="8572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88900" dist="106913" dir="2319588">
              <a:srgbClr val="929292">
                <a:alpha val="55126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9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 defTabSz="914400"/>
            <a:r>
              <a:t>みんなで祝おう！ワクワク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グループ"/>
          <p:cNvGrpSpPr/>
          <p:nvPr/>
        </p:nvGrpSpPr>
        <p:grpSpPr>
          <a:xfrm>
            <a:off x="11756638" y="7441054"/>
            <a:ext cx="5185748" cy="5771876"/>
            <a:chOff x="0" y="0"/>
            <a:chExt cx="5185747" cy="5771874"/>
          </a:xfrm>
        </p:grpSpPr>
        <p:sp>
          <p:nvSpPr>
            <p:cNvPr id="432" name="角丸四角形"/>
            <p:cNvSpPr/>
            <p:nvPr/>
          </p:nvSpPr>
          <p:spPr>
            <a:xfrm>
              <a:off x="0" y="0"/>
              <a:ext cx="5185748" cy="5771875"/>
            </a:xfrm>
            <a:prstGeom prst="roundRect">
              <a:avLst>
                <a:gd name="adj" fmla="val 7965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33" name="133-1331433_free-user-avatar-icons-happy-flat-design-png.png.jpeg" descr="133-1331433_free-user-avatar-icons-happy-flat-design-png.png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760" t="4395" r="4770" b="8967"/>
            <a:stretch>
              <a:fillRect/>
            </a:stretch>
          </p:blipFill>
          <p:spPr>
            <a:xfrm>
              <a:off x="271959" y="201632"/>
              <a:ext cx="1494451" cy="1549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578" fill="norm" stroke="1" extrusionOk="0">
                  <a:moveTo>
                    <a:pt x="10353" y="7"/>
                  </a:moveTo>
                  <a:cubicBezTo>
                    <a:pt x="9478" y="36"/>
                    <a:pt x="8619" y="159"/>
                    <a:pt x="7856" y="372"/>
                  </a:cubicBezTo>
                  <a:cubicBezTo>
                    <a:pt x="6002" y="889"/>
                    <a:pt x="4476" y="1756"/>
                    <a:pt x="3144" y="3046"/>
                  </a:cubicBezTo>
                  <a:cubicBezTo>
                    <a:pt x="1554" y="4585"/>
                    <a:pt x="573" y="6401"/>
                    <a:pt x="144" y="8610"/>
                  </a:cubicBezTo>
                  <a:cubicBezTo>
                    <a:pt x="7" y="9319"/>
                    <a:pt x="-43" y="10696"/>
                    <a:pt x="42" y="11461"/>
                  </a:cubicBezTo>
                  <a:cubicBezTo>
                    <a:pt x="205" y="12937"/>
                    <a:pt x="753" y="14550"/>
                    <a:pt x="1493" y="15732"/>
                  </a:cubicBezTo>
                  <a:cubicBezTo>
                    <a:pt x="2404" y="17189"/>
                    <a:pt x="3610" y="18367"/>
                    <a:pt x="5126" y="19285"/>
                  </a:cubicBezTo>
                  <a:cubicBezTo>
                    <a:pt x="5476" y="19497"/>
                    <a:pt x="5605" y="19602"/>
                    <a:pt x="5600" y="19672"/>
                  </a:cubicBezTo>
                  <a:cubicBezTo>
                    <a:pt x="5596" y="19724"/>
                    <a:pt x="5532" y="19982"/>
                    <a:pt x="5457" y="20241"/>
                  </a:cubicBezTo>
                  <a:cubicBezTo>
                    <a:pt x="5382" y="20500"/>
                    <a:pt x="5309" y="20908"/>
                    <a:pt x="5292" y="21147"/>
                  </a:cubicBezTo>
                  <a:lnTo>
                    <a:pt x="5257" y="21578"/>
                  </a:lnTo>
                  <a:lnTo>
                    <a:pt x="16243" y="21578"/>
                  </a:lnTo>
                  <a:lnTo>
                    <a:pt x="16237" y="21318"/>
                  </a:lnTo>
                  <a:cubicBezTo>
                    <a:pt x="16234" y="20971"/>
                    <a:pt x="16120" y="20368"/>
                    <a:pt x="15980" y="19959"/>
                  </a:cubicBezTo>
                  <a:lnTo>
                    <a:pt x="15866" y="19628"/>
                  </a:lnTo>
                  <a:lnTo>
                    <a:pt x="15997" y="19523"/>
                  </a:lnTo>
                  <a:cubicBezTo>
                    <a:pt x="16069" y="19466"/>
                    <a:pt x="16266" y="19345"/>
                    <a:pt x="16437" y="19252"/>
                  </a:cubicBezTo>
                  <a:cubicBezTo>
                    <a:pt x="17285" y="18791"/>
                    <a:pt x="18535" y="17721"/>
                    <a:pt x="19230" y="16854"/>
                  </a:cubicBezTo>
                  <a:cubicBezTo>
                    <a:pt x="20648" y="15086"/>
                    <a:pt x="21428" y="13004"/>
                    <a:pt x="21504" y="10787"/>
                  </a:cubicBezTo>
                  <a:cubicBezTo>
                    <a:pt x="21557" y="9242"/>
                    <a:pt x="21319" y="7908"/>
                    <a:pt x="20750" y="6527"/>
                  </a:cubicBezTo>
                  <a:cubicBezTo>
                    <a:pt x="19414" y="3286"/>
                    <a:pt x="16470" y="902"/>
                    <a:pt x="12935" y="206"/>
                  </a:cubicBezTo>
                  <a:cubicBezTo>
                    <a:pt x="12119" y="45"/>
                    <a:pt x="11228" y="-22"/>
                    <a:pt x="10353" y="7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grpSp>
          <p:nvGrpSpPr>
            <p:cNvPr id="444" name="グループ"/>
            <p:cNvGrpSpPr/>
            <p:nvPr/>
          </p:nvGrpSpPr>
          <p:grpSpPr>
            <a:xfrm>
              <a:off x="272019" y="1960278"/>
              <a:ext cx="1375202" cy="1882113"/>
              <a:chOff x="0" y="0"/>
              <a:chExt cx="1375200" cy="1882111"/>
            </a:xfrm>
          </p:grpSpPr>
          <p:pic>
            <p:nvPicPr>
              <p:cNvPr id="434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482274" y="488319"/>
                <a:ext cx="409862" cy="4098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35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965340" y="488319"/>
                <a:ext cx="409861" cy="4098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36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488319"/>
                <a:ext cx="409861" cy="4098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37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482274" y="977936"/>
                <a:ext cx="409862" cy="4098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38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965340" y="980285"/>
                <a:ext cx="409861" cy="4098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39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980285"/>
                <a:ext cx="409861" cy="4098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40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483065" y="1470954"/>
                <a:ext cx="409861" cy="4098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41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965340" y="1472251"/>
                <a:ext cx="409861" cy="40986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42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1470954"/>
                <a:ext cx="409861" cy="4098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43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482274" y="0"/>
                <a:ext cx="409862" cy="40986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455" name="グループ"/>
            <p:cNvGrpSpPr/>
            <p:nvPr/>
          </p:nvGrpSpPr>
          <p:grpSpPr>
            <a:xfrm>
              <a:off x="1753185" y="1991903"/>
              <a:ext cx="1375202" cy="1882113"/>
              <a:chOff x="0" y="0"/>
              <a:chExt cx="1375200" cy="1882111"/>
            </a:xfrm>
          </p:grpSpPr>
          <p:pic>
            <p:nvPicPr>
              <p:cNvPr id="445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482274" y="488319"/>
                <a:ext cx="409862" cy="4098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46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965340" y="488319"/>
                <a:ext cx="409861" cy="4098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47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488319"/>
                <a:ext cx="409861" cy="4098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48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482274" y="977936"/>
                <a:ext cx="409862" cy="4098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49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965340" y="980285"/>
                <a:ext cx="409861" cy="4098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50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980285"/>
                <a:ext cx="409861" cy="4098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51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483065" y="1470954"/>
                <a:ext cx="409861" cy="4098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52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965340" y="1472251"/>
                <a:ext cx="409861" cy="40986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53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1470954"/>
                <a:ext cx="409861" cy="4098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54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482274" y="0"/>
                <a:ext cx="409862" cy="40986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466" name="グループ"/>
            <p:cNvGrpSpPr/>
            <p:nvPr/>
          </p:nvGrpSpPr>
          <p:grpSpPr>
            <a:xfrm>
              <a:off x="3234350" y="1937077"/>
              <a:ext cx="1375202" cy="1882113"/>
              <a:chOff x="0" y="0"/>
              <a:chExt cx="1375200" cy="1882111"/>
            </a:xfrm>
          </p:grpSpPr>
          <p:pic>
            <p:nvPicPr>
              <p:cNvPr id="456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482274" y="488319"/>
                <a:ext cx="409862" cy="4098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57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965340" y="488319"/>
                <a:ext cx="409861" cy="4098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58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488319"/>
                <a:ext cx="409861" cy="4098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59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482274" y="977936"/>
                <a:ext cx="409862" cy="4098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60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965340" y="980285"/>
                <a:ext cx="409861" cy="4098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61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980285"/>
                <a:ext cx="409861" cy="4098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62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483065" y="1470954"/>
                <a:ext cx="409861" cy="4098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63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965340" y="1472251"/>
                <a:ext cx="409861" cy="40986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64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1470954"/>
                <a:ext cx="409861" cy="40986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65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482274" y="0"/>
                <a:ext cx="409862" cy="40986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491" name="グループ"/>
          <p:cNvGrpSpPr/>
          <p:nvPr/>
        </p:nvGrpSpPr>
        <p:grpSpPr>
          <a:xfrm>
            <a:off x="11756638" y="1733884"/>
            <a:ext cx="4134320" cy="5139541"/>
            <a:chOff x="0" y="0"/>
            <a:chExt cx="4134319" cy="5139540"/>
          </a:xfrm>
        </p:grpSpPr>
        <p:sp>
          <p:nvSpPr>
            <p:cNvPr id="468" name="角丸四角形"/>
            <p:cNvSpPr/>
            <p:nvPr/>
          </p:nvSpPr>
          <p:spPr>
            <a:xfrm>
              <a:off x="0" y="0"/>
              <a:ext cx="4134320" cy="5139541"/>
            </a:xfrm>
            <a:prstGeom prst="roundRect">
              <a:avLst>
                <a:gd name="adj" fmla="val 8360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69" name="133-1331433_free-user-avatar-icons-happy-flat-design-png.png.jpeg" descr="133-1331433_free-user-avatar-icons-happy-flat-design-png.png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763" t="4399" r="4783" b="8952"/>
            <a:stretch>
              <a:fillRect/>
            </a:stretch>
          </p:blipFill>
          <p:spPr>
            <a:xfrm>
              <a:off x="227605" y="168772"/>
              <a:ext cx="1250226" cy="1296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578" fill="norm" stroke="1" extrusionOk="0">
                  <a:moveTo>
                    <a:pt x="10353" y="7"/>
                  </a:moveTo>
                  <a:cubicBezTo>
                    <a:pt x="9478" y="36"/>
                    <a:pt x="8616" y="157"/>
                    <a:pt x="7854" y="370"/>
                  </a:cubicBezTo>
                  <a:cubicBezTo>
                    <a:pt x="5999" y="888"/>
                    <a:pt x="4474" y="1754"/>
                    <a:pt x="3142" y="3044"/>
                  </a:cubicBezTo>
                  <a:cubicBezTo>
                    <a:pt x="1552" y="4583"/>
                    <a:pt x="573" y="6402"/>
                    <a:pt x="144" y="8610"/>
                  </a:cubicBezTo>
                  <a:cubicBezTo>
                    <a:pt x="6" y="9320"/>
                    <a:pt x="-43" y="10698"/>
                    <a:pt x="42" y="11463"/>
                  </a:cubicBezTo>
                  <a:cubicBezTo>
                    <a:pt x="205" y="12938"/>
                    <a:pt x="750" y="14546"/>
                    <a:pt x="1489" y="15728"/>
                  </a:cubicBezTo>
                  <a:cubicBezTo>
                    <a:pt x="2400" y="17184"/>
                    <a:pt x="3613" y="18363"/>
                    <a:pt x="5129" y="19280"/>
                  </a:cubicBezTo>
                  <a:cubicBezTo>
                    <a:pt x="5479" y="19492"/>
                    <a:pt x="5605" y="19600"/>
                    <a:pt x="5600" y="19670"/>
                  </a:cubicBezTo>
                  <a:cubicBezTo>
                    <a:pt x="5597" y="19722"/>
                    <a:pt x="5532" y="19978"/>
                    <a:pt x="5457" y="20238"/>
                  </a:cubicBezTo>
                  <a:cubicBezTo>
                    <a:pt x="5382" y="20497"/>
                    <a:pt x="5310" y="20903"/>
                    <a:pt x="5293" y="21142"/>
                  </a:cubicBezTo>
                  <a:lnTo>
                    <a:pt x="5259" y="21578"/>
                  </a:lnTo>
                  <a:lnTo>
                    <a:pt x="16239" y="21578"/>
                  </a:lnTo>
                  <a:lnTo>
                    <a:pt x="16239" y="21314"/>
                  </a:lnTo>
                  <a:cubicBezTo>
                    <a:pt x="16237" y="20967"/>
                    <a:pt x="16120" y="20363"/>
                    <a:pt x="15980" y="19954"/>
                  </a:cubicBezTo>
                  <a:lnTo>
                    <a:pt x="15870" y="19624"/>
                  </a:lnTo>
                  <a:lnTo>
                    <a:pt x="16000" y="19518"/>
                  </a:lnTo>
                  <a:cubicBezTo>
                    <a:pt x="16072" y="19461"/>
                    <a:pt x="16273" y="19340"/>
                    <a:pt x="16444" y="19247"/>
                  </a:cubicBezTo>
                  <a:cubicBezTo>
                    <a:pt x="17292" y="18787"/>
                    <a:pt x="18534" y="17718"/>
                    <a:pt x="19230" y="16850"/>
                  </a:cubicBezTo>
                  <a:cubicBezTo>
                    <a:pt x="20648" y="15083"/>
                    <a:pt x="21428" y="12999"/>
                    <a:pt x="21504" y="10783"/>
                  </a:cubicBezTo>
                  <a:cubicBezTo>
                    <a:pt x="21557" y="9238"/>
                    <a:pt x="21322" y="7905"/>
                    <a:pt x="20753" y="6524"/>
                  </a:cubicBezTo>
                  <a:cubicBezTo>
                    <a:pt x="19417" y="3283"/>
                    <a:pt x="16469" y="901"/>
                    <a:pt x="12934" y="205"/>
                  </a:cubicBezTo>
                  <a:cubicBezTo>
                    <a:pt x="12118" y="44"/>
                    <a:pt x="11228" y="-22"/>
                    <a:pt x="10353" y="7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grpSp>
          <p:nvGrpSpPr>
            <p:cNvPr id="480" name="グループ"/>
            <p:cNvGrpSpPr/>
            <p:nvPr/>
          </p:nvGrpSpPr>
          <p:grpSpPr>
            <a:xfrm>
              <a:off x="380005" y="3388608"/>
              <a:ext cx="1489335" cy="1576577"/>
              <a:chOff x="0" y="-409471"/>
              <a:chExt cx="1489333" cy="1576575"/>
            </a:xfrm>
          </p:grpSpPr>
          <p:pic>
            <p:nvPicPr>
              <p:cNvPr id="470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572865" y="0"/>
                <a:ext cx="342943" cy="34294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71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145730" y="1084"/>
                <a:ext cx="342943" cy="34294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72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1084"/>
                <a:ext cx="342942" cy="34294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73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572865" y="409674"/>
                <a:ext cx="342943" cy="34294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74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145730" y="411640"/>
                <a:ext cx="342943" cy="34294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75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411640"/>
                <a:ext cx="342942" cy="34294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76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573526" y="822196"/>
                <a:ext cx="342943" cy="34294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77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146392" y="824162"/>
                <a:ext cx="342942" cy="34294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78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661" y="824162"/>
                <a:ext cx="342942" cy="34294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79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-1" y="-409472"/>
                <a:ext cx="342943" cy="34294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grpSp>
          <p:nvGrpSpPr>
            <p:cNvPr id="490" name="グループ"/>
            <p:cNvGrpSpPr/>
            <p:nvPr/>
          </p:nvGrpSpPr>
          <p:grpSpPr>
            <a:xfrm>
              <a:off x="1322492" y="2372531"/>
              <a:ext cx="1489335" cy="1167106"/>
              <a:chOff x="0" y="0"/>
              <a:chExt cx="1489333" cy="1167104"/>
            </a:xfrm>
          </p:grpSpPr>
          <p:pic>
            <p:nvPicPr>
              <p:cNvPr id="481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572865" y="0"/>
                <a:ext cx="342943" cy="34294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82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145730" y="1084"/>
                <a:ext cx="342943" cy="34294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83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1084"/>
                <a:ext cx="342942" cy="342942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84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572865" y="409674"/>
                <a:ext cx="342943" cy="34294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85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145730" y="411640"/>
                <a:ext cx="342943" cy="34294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86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411640"/>
                <a:ext cx="342942" cy="34294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87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573526" y="822196"/>
                <a:ext cx="342943" cy="34294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88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146392" y="824162"/>
                <a:ext cx="342942" cy="34294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489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661" y="824162"/>
                <a:ext cx="342942" cy="34294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pic>
        <p:nvPicPr>
          <p:cNvPr id="492" name="BONUS_枠.png" descr="BONUS_枠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104819" y="1836562"/>
            <a:ext cx="4271465" cy="6537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3" name="ボーナススケジュール緑.png" descr="ボーナススケジュール緑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348813" y="6733917"/>
            <a:ext cx="3830996" cy="654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ボーナススケジュール_文字.png" descr="ボーナススケジュール_文字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348813" y="2091443"/>
            <a:ext cx="3735983" cy="5829775"/>
          </a:xfrm>
          <a:prstGeom prst="rect">
            <a:avLst/>
          </a:prstGeom>
          <a:ln w="12700">
            <a:miter lim="400000"/>
          </a:ln>
        </p:spPr>
      </p:pic>
      <p:sp>
        <p:nvSpPr>
          <p:cNvPr id="495" name="整理してみよう！"/>
          <p:cNvSpPr txBox="1"/>
          <p:nvPr/>
        </p:nvSpPr>
        <p:spPr>
          <a:xfrm>
            <a:off x="8096250" y="243029"/>
            <a:ext cx="8191501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 defTabSz="914400"/>
            <a:r>
              <a:t>整理してみよう！</a:t>
            </a:r>
          </a:p>
        </p:txBody>
      </p:sp>
      <p:sp>
        <p:nvSpPr>
          <p:cNvPr id="496" name="四角形"/>
          <p:cNvSpPr/>
          <p:nvPr/>
        </p:nvSpPr>
        <p:spPr>
          <a:xfrm>
            <a:off x="-28783" y="-82275"/>
            <a:ext cx="624230" cy="13818636"/>
          </a:xfrm>
          <a:prstGeom prst="rect">
            <a:avLst/>
          </a:prstGeom>
          <a:solidFill>
            <a:srgbClr val="ED220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497" name="G数増加ジャーニー"/>
          <p:cNvSpPr txBox="1"/>
          <p:nvPr/>
        </p:nvSpPr>
        <p:spPr>
          <a:xfrm rot="16200000">
            <a:off x="-1593325" y="6167091"/>
            <a:ext cx="3767944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defRPr b="1" sz="33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G数増加ジャーニー</a:t>
            </a:r>
          </a:p>
        </p:txBody>
      </p:sp>
      <p:grpSp>
        <p:nvGrpSpPr>
          <p:cNvPr id="500" name="グループ"/>
          <p:cNvGrpSpPr/>
          <p:nvPr/>
        </p:nvGrpSpPr>
        <p:grpSpPr>
          <a:xfrm>
            <a:off x="1329266" y="1820333"/>
            <a:ext cx="4134320" cy="5139541"/>
            <a:chOff x="0" y="0"/>
            <a:chExt cx="4134319" cy="5139540"/>
          </a:xfrm>
        </p:grpSpPr>
        <p:sp>
          <p:nvSpPr>
            <p:cNvPr id="498" name="角丸四角形"/>
            <p:cNvSpPr/>
            <p:nvPr/>
          </p:nvSpPr>
          <p:spPr>
            <a:xfrm>
              <a:off x="0" y="0"/>
              <a:ext cx="4134320" cy="5139541"/>
            </a:xfrm>
            <a:prstGeom prst="roundRect">
              <a:avLst>
                <a:gd name="adj" fmla="val 8360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99" name="133-1331433_free-user-avatar-icons-happy-flat-design-png.png.jpeg" descr="133-1331433_free-user-avatar-icons-happy-flat-design-png.png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763" t="4399" r="4783" b="8952"/>
            <a:stretch>
              <a:fillRect/>
            </a:stretch>
          </p:blipFill>
          <p:spPr>
            <a:xfrm>
              <a:off x="190381" y="165856"/>
              <a:ext cx="1250226" cy="1296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578" fill="norm" stroke="1" extrusionOk="0">
                  <a:moveTo>
                    <a:pt x="10353" y="7"/>
                  </a:moveTo>
                  <a:cubicBezTo>
                    <a:pt x="9478" y="36"/>
                    <a:pt x="8616" y="157"/>
                    <a:pt x="7854" y="370"/>
                  </a:cubicBezTo>
                  <a:cubicBezTo>
                    <a:pt x="5999" y="888"/>
                    <a:pt x="4474" y="1754"/>
                    <a:pt x="3142" y="3044"/>
                  </a:cubicBezTo>
                  <a:cubicBezTo>
                    <a:pt x="1552" y="4583"/>
                    <a:pt x="573" y="6402"/>
                    <a:pt x="144" y="8610"/>
                  </a:cubicBezTo>
                  <a:cubicBezTo>
                    <a:pt x="6" y="9320"/>
                    <a:pt x="-43" y="10698"/>
                    <a:pt x="42" y="11463"/>
                  </a:cubicBezTo>
                  <a:cubicBezTo>
                    <a:pt x="205" y="12938"/>
                    <a:pt x="750" y="14546"/>
                    <a:pt x="1489" y="15728"/>
                  </a:cubicBezTo>
                  <a:cubicBezTo>
                    <a:pt x="2400" y="17184"/>
                    <a:pt x="3613" y="18363"/>
                    <a:pt x="5129" y="19280"/>
                  </a:cubicBezTo>
                  <a:cubicBezTo>
                    <a:pt x="5479" y="19492"/>
                    <a:pt x="5605" y="19600"/>
                    <a:pt x="5600" y="19670"/>
                  </a:cubicBezTo>
                  <a:cubicBezTo>
                    <a:pt x="5597" y="19722"/>
                    <a:pt x="5532" y="19978"/>
                    <a:pt x="5457" y="20238"/>
                  </a:cubicBezTo>
                  <a:cubicBezTo>
                    <a:pt x="5382" y="20497"/>
                    <a:pt x="5310" y="20903"/>
                    <a:pt x="5293" y="21142"/>
                  </a:cubicBezTo>
                  <a:lnTo>
                    <a:pt x="5259" y="21578"/>
                  </a:lnTo>
                  <a:lnTo>
                    <a:pt x="16239" y="21578"/>
                  </a:lnTo>
                  <a:lnTo>
                    <a:pt x="16239" y="21314"/>
                  </a:lnTo>
                  <a:cubicBezTo>
                    <a:pt x="16237" y="20967"/>
                    <a:pt x="16120" y="20363"/>
                    <a:pt x="15980" y="19954"/>
                  </a:cubicBezTo>
                  <a:lnTo>
                    <a:pt x="15870" y="19624"/>
                  </a:lnTo>
                  <a:lnTo>
                    <a:pt x="16000" y="19518"/>
                  </a:lnTo>
                  <a:cubicBezTo>
                    <a:pt x="16072" y="19461"/>
                    <a:pt x="16273" y="19340"/>
                    <a:pt x="16444" y="19247"/>
                  </a:cubicBezTo>
                  <a:cubicBezTo>
                    <a:pt x="17292" y="18787"/>
                    <a:pt x="18534" y="17718"/>
                    <a:pt x="19230" y="16850"/>
                  </a:cubicBezTo>
                  <a:cubicBezTo>
                    <a:pt x="20648" y="15083"/>
                    <a:pt x="21428" y="12999"/>
                    <a:pt x="21504" y="10783"/>
                  </a:cubicBezTo>
                  <a:cubicBezTo>
                    <a:pt x="21557" y="9238"/>
                    <a:pt x="21322" y="7905"/>
                    <a:pt x="20753" y="6524"/>
                  </a:cubicBezTo>
                  <a:cubicBezTo>
                    <a:pt x="19417" y="3283"/>
                    <a:pt x="16469" y="901"/>
                    <a:pt x="12934" y="205"/>
                  </a:cubicBezTo>
                  <a:cubicBezTo>
                    <a:pt x="12118" y="44"/>
                    <a:pt x="11228" y="-22"/>
                    <a:pt x="10353" y="7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506" name="グループ"/>
          <p:cNvGrpSpPr/>
          <p:nvPr/>
        </p:nvGrpSpPr>
        <p:grpSpPr>
          <a:xfrm>
            <a:off x="1329266" y="7965119"/>
            <a:ext cx="4134320" cy="5139541"/>
            <a:chOff x="0" y="0"/>
            <a:chExt cx="4134319" cy="5139540"/>
          </a:xfrm>
        </p:grpSpPr>
        <p:sp>
          <p:nvSpPr>
            <p:cNvPr id="501" name="角丸四角形"/>
            <p:cNvSpPr/>
            <p:nvPr/>
          </p:nvSpPr>
          <p:spPr>
            <a:xfrm>
              <a:off x="0" y="0"/>
              <a:ext cx="4134320" cy="5139541"/>
            </a:xfrm>
            <a:prstGeom prst="roundRect">
              <a:avLst>
                <a:gd name="adj" fmla="val 8360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502" name="133-1331433_free-user-avatar-icons-happy-flat-design-png.png.jpeg" descr="133-1331433_free-user-avatar-icons-happy-flat-design-png.png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763" t="4399" r="4783" b="8952"/>
            <a:stretch>
              <a:fillRect/>
            </a:stretch>
          </p:blipFill>
          <p:spPr>
            <a:xfrm>
              <a:off x="190381" y="151840"/>
              <a:ext cx="1250226" cy="1296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578" fill="norm" stroke="1" extrusionOk="0">
                  <a:moveTo>
                    <a:pt x="10353" y="7"/>
                  </a:moveTo>
                  <a:cubicBezTo>
                    <a:pt x="9478" y="36"/>
                    <a:pt x="8616" y="157"/>
                    <a:pt x="7854" y="370"/>
                  </a:cubicBezTo>
                  <a:cubicBezTo>
                    <a:pt x="5999" y="888"/>
                    <a:pt x="4474" y="1754"/>
                    <a:pt x="3142" y="3044"/>
                  </a:cubicBezTo>
                  <a:cubicBezTo>
                    <a:pt x="1552" y="4583"/>
                    <a:pt x="573" y="6402"/>
                    <a:pt x="144" y="8610"/>
                  </a:cubicBezTo>
                  <a:cubicBezTo>
                    <a:pt x="6" y="9320"/>
                    <a:pt x="-43" y="10698"/>
                    <a:pt x="42" y="11463"/>
                  </a:cubicBezTo>
                  <a:cubicBezTo>
                    <a:pt x="205" y="12938"/>
                    <a:pt x="750" y="14546"/>
                    <a:pt x="1489" y="15728"/>
                  </a:cubicBezTo>
                  <a:cubicBezTo>
                    <a:pt x="2400" y="17184"/>
                    <a:pt x="3613" y="18363"/>
                    <a:pt x="5129" y="19280"/>
                  </a:cubicBezTo>
                  <a:cubicBezTo>
                    <a:pt x="5479" y="19492"/>
                    <a:pt x="5605" y="19600"/>
                    <a:pt x="5600" y="19670"/>
                  </a:cubicBezTo>
                  <a:cubicBezTo>
                    <a:pt x="5597" y="19722"/>
                    <a:pt x="5532" y="19978"/>
                    <a:pt x="5457" y="20238"/>
                  </a:cubicBezTo>
                  <a:cubicBezTo>
                    <a:pt x="5382" y="20497"/>
                    <a:pt x="5310" y="20903"/>
                    <a:pt x="5293" y="21142"/>
                  </a:cubicBezTo>
                  <a:lnTo>
                    <a:pt x="5259" y="21578"/>
                  </a:lnTo>
                  <a:lnTo>
                    <a:pt x="16239" y="21578"/>
                  </a:lnTo>
                  <a:lnTo>
                    <a:pt x="16239" y="21314"/>
                  </a:lnTo>
                  <a:cubicBezTo>
                    <a:pt x="16237" y="20967"/>
                    <a:pt x="16120" y="20363"/>
                    <a:pt x="15980" y="19954"/>
                  </a:cubicBezTo>
                  <a:lnTo>
                    <a:pt x="15870" y="19624"/>
                  </a:lnTo>
                  <a:lnTo>
                    <a:pt x="16000" y="19518"/>
                  </a:lnTo>
                  <a:cubicBezTo>
                    <a:pt x="16072" y="19461"/>
                    <a:pt x="16273" y="19340"/>
                    <a:pt x="16444" y="19247"/>
                  </a:cubicBezTo>
                  <a:cubicBezTo>
                    <a:pt x="17292" y="18787"/>
                    <a:pt x="18534" y="17718"/>
                    <a:pt x="19230" y="16850"/>
                  </a:cubicBezTo>
                  <a:cubicBezTo>
                    <a:pt x="20648" y="15083"/>
                    <a:pt x="21428" y="12999"/>
                    <a:pt x="21504" y="10783"/>
                  </a:cubicBezTo>
                  <a:cubicBezTo>
                    <a:pt x="21557" y="9238"/>
                    <a:pt x="21322" y="7905"/>
                    <a:pt x="20753" y="6524"/>
                  </a:cubicBezTo>
                  <a:cubicBezTo>
                    <a:pt x="19417" y="3283"/>
                    <a:pt x="16469" y="901"/>
                    <a:pt x="12934" y="205"/>
                  </a:cubicBezTo>
                  <a:cubicBezTo>
                    <a:pt x="12118" y="44"/>
                    <a:pt x="11228" y="-22"/>
                    <a:pt x="10353" y="7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503" name="Child-Icon.png" descr="Child-Icon.pn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0" t="0" r="0" b="0"/>
            <a:stretch>
              <a:fillRect/>
            </a:stretch>
          </p:blipFill>
          <p:spPr>
            <a:xfrm>
              <a:off x="264829" y="1488244"/>
              <a:ext cx="1101499" cy="110149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4" name="employee-icon-3.png" descr="employee-icon-3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432181" y="1488244"/>
              <a:ext cx="1101329" cy="11013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05" name="user.png" descr="user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768161" y="1488244"/>
              <a:ext cx="1101329" cy="11013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07" name="まずはあなたが…"/>
          <p:cNvSpPr txBox="1"/>
          <p:nvPr/>
        </p:nvSpPr>
        <p:spPr>
          <a:xfrm>
            <a:off x="1272097" y="4598355"/>
            <a:ext cx="4248659" cy="1416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41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まずはあなたが</a:t>
            </a:r>
          </a:p>
          <a:p>
            <a:pPr defTabSz="914400">
              <a:defRPr sz="41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メンバーになる！</a:t>
            </a:r>
          </a:p>
        </p:txBody>
      </p:sp>
      <p:sp>
        <p:nvSpPr>
          <p:cNvPr id="508" name="次に4名！"/>
          <p:cNvSpPr txBox="1"/>
          <p:nvPr/>
        </p:nvSpPr>
        <p:spPr>
          <a:xfrm>
            <a:off x="1914774" y="10895542"/>
            <a:ext cx="2963305" cy="704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 defTabSz="914400"/>
            <a:r>
              <a:t>次に4名！</a:t>
            </a:r>
          </a:p>
        </p:txBody>
      </p:sp>
      <p:sp>
        <p:nvSpPr>
          <p:cNvPr id="509" name="3ー9万点"/>
          <p:cNvSpPr txBox="1"/>
          <p:nvPr/>
        </p:nvSpPr>
        <p:spPr>
          <a:xfrm>
            <a:off x="2185722" y="11995216"/>
            <a:ext cx="2421409" cy="704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47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3ー9</a:t>
            </a:r>
            <a:r>
              <a:rPr sz="3100"/>
              <a:t>万点</a:t>
            </a:r>
          </a:p>
        </p:txBody>
      </p:sp>
      <p:sp>
        <p:nvSpPr>
          <p:cNvPr id="510" name="PPSP"/>
          <p:cNvSpPr txBox="1"/>
          <p:nvPr/>
        </p:nvSpPr>
        <p:spPr>
          <a:xfrm>
            <a:off x="3277319" y="8202814"/>
            <a:ext cx="1936636" cy="704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 defTabSz="914400"/>
            <a:r>
              <a:t>PPSP</a:t>
            </a:r>
          </a:p>
        </p:txBody>
      </p:sp>
      <p:sp>
        <p:nvSpPr>
          <p:cNvPr id="511" name="PPSP⇅"/>
          <p:cNvSpPr txBox="1"/>
          <p:nvPr/>
        </p:nvSpPr>
        <p:spPr>
          <a:xfrm>
            <a:off x="17500942" y="6226175"/>
            <a:ext cx="3596387" cy="1263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>
              <a:defRPr sz="6000">
                <a:solidFill>
                  <a:schemeClr val="accent5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PPSP</a:t>
            </a:r>
            <a:r>
              <a:rPr sz="9100"/>
              <a:t>⇅</a:t>
            </a:r>
          </a:p>
        </p:txBody>
      </p:sp>
      <p:sp>
        <p:nvSpPr>
          <p:cNvPr id="512" name="PSP⇅"/>
          <p:cNvSpPr txBox="1"/>
          <p:nvPr/>
        </p:nvSpPr>
        <p:spPr>
          <a:xfrm>
            <a:off x="18279627" y="5302013"/>
            <a:ext cx="2462404" cy="1263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>
              <a:defRPr sz="6000">
                <a:solidFill>
                  <a:schemeClr val="accent5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rPr sz="4100"/>
              <a:t>PSP</a:t>
            </a:r>
            <a:r>
              <a:rPr sz="9100"/>
              <a:t>⇅</a:t>
            </a:r>
          </a:p>
        </p:txBody>
      </p:sp>
      <p:grpSp>
        <p:nvGrpSpPr>
          <p:cNvPr id="518" name="グループ"/>
          <p:cNvGrpSpPr/>
          <p:nvPr/>
        </p:nvGrpSpPr>
        <p:grpSpPr>
          <a:xfrm>
            <a:off x="6544785" y="7910586"/>
            <a:ext cx="4134321" cy="5139541"/>
            <a:chOff x="0" y="0"/>
            <a:chExt cx="4134319" cy="5139540"/>
          </a:xfrm>
        </p:grpSpPr>
        <p:sp>
          <p:nvSpPr>
            <p:cNvPr id="513" name="角丸四角形"/>
            <p:cNvSpPr/>
            <p:nvPr/>
          </p:nvSpPr>
          <p:spPr>
            <a:xfrm>
              <a:off x="0" y="0"/>
              <a:ext cx="4134320" cy="5139541"/>
            </a:xfrm>
            <a:prstGeom prst="roundRect">
              <a:avLst>
                <a:gd name="adj" fmla="val 8360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514" name="133-1331433_free-user-avatar-icons-happy-flat-design-png.png.jpeg" descr="133-1331433_free-user-avatar-icons-happy-flat-design-png.png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763" t="4399" r="4783" b="8952"/>
            <a:stretch>
              <a:fillRect/>
            </a:stretch>
          </p:blipFill>
          <p:spPr>
            <a:xfrm>
              <a:off x="190381" y="151839"/>
              <a:ext cx="1250226" cy="1296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578" fill="norm" stroke="1" extrusionOk="0">
                  <a:moveTo>
                    <a:pt x="10353" y="7"/>
                  </a:moveTo>
                  <a:cubicBezTo>
                    <a:pt x="9478" y="36"/>
                    <a:pt x="8616" y="157"/>
                    <a:pt x="7854" y="370"/>
                  </a:cubicBezTo>
                  <a:cubicBezTo>
                    <a:pt x="5999" y="888"/>
                    <a:pt x="4474" y="1754"/>
                    <a:pt x="3142" y="3044"/>
                  </a:cubicBezTo>
                  <a:cubicBezTo>
                    <a:pt x="1552" y="4583"/>
                    <a:pt x="573" y="6402"/>
                    <a:pt x="144" y="8610"/>
                  </a:cubicBezTo>
                  <a:cubicBezTo>
                    <a:pt x="6" y="9320"/>
                    <a:pt x="-43" y="10698"/>
                    <a:pt x="42" y="11463"/>
                  </a:cubicBezTo>
                  <a:cubicBezTo>
                    <a:pt x="205" y="12938"/>
                    <a:pt x="750" y="14546"/>
                    <a:pt x="1489" y="15728"/>
                  </a:cubicBezTo>
                  <a:cubicBezTo>
                    <a:pt x="2400" y="17184"/>
                    <a:pt x="3613" y="18363"/>
                    <a:pt x="5129" y="19280"/>
                  </a:cubicBezTo>
                  <a:cubicBezTo>
                    <a:pt x="5479" y="19492"/>
                    <a:pt x="5605" y="19600"/>
                    <a:pt x="5600" y="19670"/>
                  </a:cubicBezTo>
                  <a:cubicBezTo>
                    <a:pt x="5597" y="19722"/>
                    <a:pt x="5532" y="19978"/>
                    <a:pt x="5457" y="20238"/>
                  </a:cubicBezTo>
                  <a:cubicBezTo>
                    <a:pt x="5382" y="20497"/>
                    <a:pt x="5310" y="20903"/>
                    <a:pt x="5293" y="21142"/>
                  </a:cubicBezTo>
                  <a:lnTo>
                    <a:pt x="5259" y="21578"/>
                  </a:lnTo>
                  <a:lnTo>
                    <a:pt x="16239" y="21578"/>
                  </a:lnTo>
                  <a:lnTo>
                    <a:pt x="16239" y="21314"/>
                  </a:lnTo>
                  <a:cubicBezTo>
                    <a:pt x="16237" y="20967"/>
                    <a:pt x="16120" y="20363"/>
                    <a:pt x="15980" y="19954"/>
                  </a:cubicBezTo>
                  <a:lnTo>
                    <a:pt x="15870" y="19624"/>
                  </a:lnTo>
                  <a:lnTo>
                    <a:pt x="16000" y="19518"/>
                  </a:lnTo>
                  <a:cubicBezTo>
                    <a:pt x="16072" y="19461"/>
                    <a:pt x="16273" y="19340"/>
                    <a:pt x="16444" y="19247"/>
                  </a:cubicBezTo>
                  <a:cubicBezTo>
                    <a:pt x="17292" y="18787"/>
                    <a:pt x="18534" y="17718"/>
                    <a:pt x="19230" y="16850"/>
                  </a:cubicBezTo>
                  <a:cubicBezTo>
                    <a:pt x="20648" y="15083"/>
                    <a:pt x="21428" y="12999"/>
                    <a:pt x="21504" y="10783"/>
                  </a:cubicBezTo>
                  <a:cubicBezTo>
                    <a:pt x="21557" y="9238"/>
                    <a:pt x="21322" y="7905"/>
                    <a:pt x="20753" y="6524"/>
                  </a:cubicBezTo>
                  <a:cubicBezTo>
                    <a:pt x="19417" y="3283"/>
                    <a:pt x="16469" y="901"/>
                    <a:pt x="12934" y="205"/>
                  </a:cubicBezTo>
                  <a:cubicBezTo>
                    <a:pt x="12118" y="44"/>
                    <a:pt x="11228" y="-22"/>
                    <a:pt x="10353" y="7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pic>
          <p:nvPicPr>
            <p:cNvPr id="515" name="Child-Icon.png" descr="Child-Icon.png"/>
            <p:cNvPicPr>
              <a:picLocks noChangeAspect="1"/>
            </p:cNvPicPr>
            <p:nvPr/>
          </p:nvPicPr>
          <p:blipFill>
            <a:blip r:embed="rId7">
              <a:extLst/>
            </a:blip>
            <a:srcRect l="0" t="0" r="0" b="0"/>
            <a:stretch>
              <a:fillRect/>
            </a:stretch>
          </p:blipFill>
          <p:spPr>
            <a:xfrm>
              <a:off x="264829" y="1488244"/>
              <a:ext cx="1101499" cy="11014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6" name="employee-icon-3.png" descr="employee-icon-3.png"/>
            <p:cNvPicPr>
              <a:picLocks noChangeAspect="1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432180" y="1488244"/>
              <a:ext cx="1101329" cy="11013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17" name="user.png" descr="user.png"/>
            <p:cNvPicPr>
              <a:picLocks noChangeAspect="1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768161" y="1488244"/>
              <a:ext cx="1101329" cy="11013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19" name="PSP"/>
          <p:cNvSpPr txBox="1"/>
          <p:nvPr/>
        </p:nvSpPr>
        <p:spPr>
          <a:xfrm>
            <a:off x="8868840" y="8148280"/>
            <a:ext cx="1481202" cy="704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 defTabSz="914400"/>
            <a:r>
              <a:t>PSP</a:t>
            </a:r>
          </a:p>
        </p:txBody>
      </p:sp>
      <p:grpSp>
        <p:nvGrpSpPr>
          <p:cNvPr id="526" name="グループ"/>
          <p:cNvGrpSpPr/>
          <p:nvPr/>
        </p:nvGrpSpPr>
        <p:grpSpPr>
          <a:xfrm>
            <a:off x="6985629" y="10643596"/>
            <a:ext cx="3252633" cy="1648703"/>
            <a:chOff x="0" y="0"/>
            <a:chExt cx="3252631" cy="1648702"/>
          </a:xfrm>
        </p:grpSpPr>
        <p:pic>
          <p:nvPicPr>
            <p:cNvPr id="520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51665" y="0"/>
              <a:ext cx="749301" cy="7493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1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503331" y="2369"/>
              <a:ext cx="749301" cy="749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2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2369"/>
              <a:ext cx="749300" cy="749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3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51665" y="895107"/>
              <a:ext cx="749301" cy="749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4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503331" y="899402"/>
              <a:ext cx="749301" cy="749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25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899402"/>
              <a:ext cx="749300" cy="7493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39" name="グループ"/>
          <p:cNvGrpSpPr/>
          <p:nvPr/>
        </p:nvGrpSpPr>
        <p:grpSpPr>
          <a:xfrm>
            <a:off x="6544785" y="1765800"/>
            <a:ext cx="4134321" cy="5139541"/>
            <a:chOff x="0" y="0"/>
            <a:chExt cx="4134319" cy="5139540"/>
          </a:xfrm>
        </p:grpSpPr>
        <p:sp>
          <p:nvSpPr>
            <p:cNvPr id="527" name="角丸四角形"/>
            <p:cNvSpPr/>
            <p:nvPr/>
          </p:nvSpPr>
          <p:spPr>
            <a:xfrm>
              <a:off x="0" y="0"/>
              <a:ext cx="4134320" cy="5139541"/>
            </a:xfrm>
            <a:prstGeom prst="roundRect">
              <a:avLst>
                <a:gd name="adj" fmla="val 8360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528" name="133-1331433_free-user-avatar-icons-happy-flat-design-png.png.jpeg" descr="133-1331433_free-user-avatar-icons-happy-flat-design-png.png.jpe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4763" t="4399" r="4783" b="8952"/>
            <a:stretch>
              <a:fillRect/>
            </a:stretch>
          </p:blipFill>
          <p:spPr>
            <a:xfrm>
              <a:off x="227605" y="168772"/>
              <a:ext cx="1250226" cy="12969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578" fill="norm" stroke="1" extrusionOk="0">
                  <a:moveTo>
                    <a:pt x="10353" y="7"/>
                  </a:moveTo>
                  <a:cubicBezTo>
                    <a:pt x="9478" y="36"/>
                    <a:pt x="8616" y="157"/>
                    <a:pt x="7854" y="370"/>
                  </a:cubicBezTo>
                  <a:cubicBezTo>
                    <a:pt x="5999" y="888"/>
                    <a:pt x="4474" y="1754"/>
                    <a:pt x="3142" y="3044"/>
                  </a:cubicBezTo>
                  <a:cubicBezTo>
                    <a:pt x="1552" y="4583"/>
                    <a:pt x="573" y="6402"/>
                    <a:pt x="144" y="8610"/>
                  </a:cubicBezTo>
                  <a:cubicBezTo>
                    <a:pt x="6" y="9320"/>
                    <a:pt x="-43" y="10698"/>
                    <a:pt x="42" y="11463"/>
                  </a:cubicBezTo>
                  <a:cubicBezTo>
                    <a:pt x="205" y="12938"/>
                    <a:pt x="750" y="14546"/>
                    <a:pt x="1489" y="15728"/>
                  </a:cubicBezTo>
                  <a:cubicBezTo>
                    <a:pt x="2400" y="17184"/>
                    <a:pt x="3613" y="18363"/>
                    <a:pt x="5129" y="19280"/>
                  </a:cubicBezTo>
                  <a:cubicBezTo>
                    <a:pt x="5479" y="19492"/>
                    <a:pt x="5605" y="19600"/>
                    <a:pt x="5600" y="19670"/>
                  </a:cubicBezTo>
                  <a:cubicBezTo>
                    <a:pt x="5597" y="19722"/>
                    <a:pt x="5532" y="19978"/>
                    <a:pt x="5457" y="20238"/>
                  </a:cubicBezTo>
                  <a:cubicBezTo>
                    <a:pt x="5382" y="20497"/>
                    <a:pt x="5310" y="20903"/>
                    <a:pt x="5293" y="21142"/>
                  </a:cubicBezTo>
                  <a:lnTo>
                    <a:pt x="5259" y="21578"/>
                  </a:lnTo>
                  <a:lnTo>
                    <a:pt x="16239" y="21578"/>
                  </a:lnTo>
                  <a:lnTo>
                    <a:pt x="16239" y="21314"/>
                  </a:lnTo>
                  <a:cubicBezTo>
                    <a:pt x="16237" y="20967"/>
                    <a:pt x="16120" y="20363"/>
                    <a:pt x="15980" y="19954"/>
                  </a:cubicBezTo>
                  <a:lnTo>
                    <a:pt x="15870" y="19624"/>
                  </a:lnTo>
                  <a:lnTo>
                    <a:pt x="16000" y="19518"/>
                  </a:lnTo>
                  <a:cubicBezTo>
                    <a:pt x="16072" y="19461"/>
                    <a:pt x="16273" y="19340"/>
                    <a:pt x="16444" y="19247"/>
                  </a:cubicBezTo>
                  <a:cubicBezTo>
                    <a:pt x="17292" y="18787"/>
                    <a:pt x="18534" y="17718"/>
                    <a:pt x="19230" y="16850"/>
                  </a:cubicBezTo>
                  <a:cubicBezTo>
                    <a:pt x="20648" y="15083"/>
                    <a:pt x="21428" y="12999"/>
                    <a:pt x="21504" y="10783"/>
                  </a:cubicBezTo>
                  <a:cubicBezTo>
                    <a:pt x="21557" y="9238"/>
                    <a:pt x="21322" y="7905"/>
                    <a:pt x="20753" y="6524"/>
                  </a:cubicBezTo>
                  <a:cubicBezTo>
                    <a:pt x="19417" y="3283"/>
                    <a:pt x="16469" y="901"/>
                    <a:pt x="12934" y="205"/>
                  </a:cubicBezTo>
                  <a:cubicBezTo>
                    <a:pt x="12118" y="44"/>
                    <a:pt x="11228" y="-22"/>
                    <a:pt x="10353" y="7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  <p:grpSp>
          <p:nvGrpSpPr>
            <p:cNvPr id="538" name="グループ"/>
            <p:cNvGrpSpPr/>
            <p:nvPr/>
          </p:nvGrpSpPr>
          <p:grpSpPr>
            <a:xfrm>
              <a:off x="256902" y="1718090"/>
              <a:ext cx="1962990" cy="1575696"/>
              <a:chOff x="0" y="0"/>
              <a:chExt cx="1962988" cy="1575694"/>
            </a:xfrm>
          </p:grpSpPr>
          <p:pic>
            <p:nvPicPr>
              <p:cNvPr id="529" name="Child-Icon.png" descr="Child-Icon.pn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rcRect l="0" t="0" r="0" b="0"/>
              <a:stretch>
                <a:fillRect/>
              </a:stretch>
            </p:blipFill>
            <p:spPr>
              <a:xfrm>
                <a:off x="0" y="0"/>
                <a:ext cx="599843" cy="59984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30" name="employee-icon-3.png" descr="employee-icon-3.png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tretch>
                <a:fillRect/>
              </a:stretch>
            </p:blipFill>
            <p:spPr>
              <a:xfrm>
                <a:off x="635704" y="0"/>
                <a:ext cx="599750" cy="59975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31" name="user.png" descr="user.pn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1363238" y="0"/>
                <a:ext cx="599751" cy="599750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32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777471" y="677861"/>
                <a:ext cx="408047" cy="40804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33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59090" y="679151"/>
                <a:ext cx="408047" cy="40804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34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95851" y="679151"/>
                <a:ext cx="408047" cy="40804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35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777471" y="1165309"/>
                <a:ext cx="408047" cy="40804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36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459090" y="1167648"/>
                <a:ext cx="408047" cy="40804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537" name="user-512.png" descr="user-512.png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95851" y="1167648"/>
                <a:ext cx="408047" cy="40804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grpSp>
        <p:nvGrpSpPr>
          <p:cNvPr id="550" name="グループ"/>
          <p:cNvGrpSpPr/>
          <p:nvPr/>
        </p:nvGrpSpPr>
        <p:grpSpPr>
          <a:xfrm>
            <a:off x="8514146" y="4514468"/>
            <a:ext cx="2010735" cy="2129983"/>
            <a:chOff x="0" y="-554287"/>
            <a:chExt cx="2010733" cy="2129981"/>
          </a:xfrm>
        </p:grpSpPr>
        <p:pic>
          <p:nvPicPr>
            <p:cNvPr id="540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73419" y="0"/>
              <a:ext cx="463003" cy="4630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1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46838" y="1464"/>
              <a:ext cx="463003" cy="4630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2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464"/>
              <a:ext cx="463002" cy="4630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3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73419" y="553097"/>
              <a:ext cx="463003" cy="4630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4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46838" y="555751"/>
              <a:ext cx="463003" cy="4630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5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555751"/>
              <a:ext cx="463002" cy="4630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6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74312" y="1110039"/>
              <a:ext cx="463002" cy="4630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7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47731" y="1112693"/>
              <a:ext cx="463003" cy="4630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8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92" y="1112693"/>
              <a:ext cx="463003" cy="4630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49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546838" y="-554288"/>
              <a:ext cx="463003" cy="4630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51" name="ブロンズ9"/>
          <p:cNvSpPr txBox="1"/>
          <p:nvPr/>
        </p:nvSpPr>
        <p:spPr>
          <a:xfrm>
            <a:off x="8067849" y="2049169"/>
            <a:ext cx="2523745" cy="60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 defTabSz="914400"/>
            <a:r>
              <a:t>ブロンズ9</a:t>
            </a:r>
          </a:p>
        </p:txBody>
      </p:sp>
      <p:sp>
        <p:nvSpPr>
          <p:cNvPr id="552" name="ブロンズ12"/>
          <p:cNvSpPr txBox="1"/>
          <p:nvPr/>
        </p:nvSpPr>
        <p:spPr>
          <a:xfrm>
            <a:off x="12120397" y="3172243"/>
            <a:ext cx="3406802" cy="704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 defTabSz="914400"/>
            <a:r>
              <a:t>ブロンズ12</a:t>
            </a:r>
          </a:p>
        </p:txBody>
      </p:sp>
      <p:grpSp>
        <p:nvGrpSpPr>
          <p:cNvPr id="563" name="グループ"/>
          <p:cNvGrpSpPr/>
          <p:nvPr/>
        </p:nvGrpSpPr>
        <p:grpSpPr>
          <a:xfrm>
            <a:off x="13986698" y="5120527"/>
            <a:ext cx="1489334" cy="1578542"/>
            <a:chOff x="0" y="-411437"/>
            <a:chExt cx="1489333" cy="1578541"/>
          </a:xfrm>
        </p:grpSpPr>
        <p:pic>
          <p:nvPicPr>
            <p:cNvPr id="553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72865" y="0"/>
              <a:ext cx="342943" cy="342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4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45730" y="1084"/>
              <a:ext cx="342943" cy="342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5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084"/>
              <a:ext cx="342942" cy="342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6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72865" y="409674"/>
              <a:ext cx="342943" cy="3429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7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45730" y="411640"/>
              <a:ext cx="342943" cy="3429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8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411640"/>
              <a:ext cx="342942" cy="3429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59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573526" y="822196"/>
              <a:ext cx="342943" cy="3429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0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46392" y="824162"/>
              <a:ext cx="342942" cy="3429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1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61" y="824162"/>
              <a:ext cx="342942" cy="3429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2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145730" y="-411438"/>
              <a:ext cx="342943" cy="3429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74" name="グループ"/>
          <p:cNvGrpSpPr/>
          <p:nvPr/>
        </p:nvGrpSpPr>
        <p:grpSpPr>
          <a:xfrm>
            <a:off x="12034022" y="11331992"/>
            <a:ext cx="1150668" cy="1574815"/>
            <a:chOff x="0" y="0"/>
            <a:chExt cx="1150667" cy="1574813"/>
          </a:xfrm>
        </p:grpSpPr>
        <p:pic>
          <p:nvPicPr>
            <p:cNvPr id="564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03532" y="408590"/>
              <a:ext cx="342942" cy="342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5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07725" y="408590"/>
              <a:ext cx="342943" cy="342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6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408590"/>
              <a:ext cx="342942" cy="342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7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03532" y="818265"/>
              <a:ext cx="342942" cy="342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8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07725" y="820231"/>
              <a:ext cx="342943" cy="342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69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820231"/>
              <a:ext cx="342942" cy="342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0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04193" y="1230787"/>
              <a:ext cx="342943" cy="342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1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07725" y="1231871"/>
              <a:ext cx="342943" cy="3429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2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230787"/>
              <a:ext cx="342942" cy="342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3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03532" y="0"/>
              <a:ext cx="342942" cy="342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75" name="ブロンズ15"/>
          <p:cNvSpPr txBox="1"/>
          <p:nvPr/>
        </p:nvSpPr>
        <p:spPr>
          <a:xfrm>
            <a:off x="13524030" y="7942009"/>
            <a:ext cx="3406801" cy="704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 defTabSz="914400"/>
            <a:r>
              <a:t>ブロンズ15</a:t>
            </a:r>
          </a:p>
        </p:txBody>
      </p:sp>
      <p:grpSp>
        <p:nvGrpSpPr>
          <p:cNvPr id="586" name="グループ"/>
          <p:cNvGrpSpPr/>
          <p:nvPr/>
        </p:nvGrpSpPr>
        <p:grpSpPr>
          <a:xfrm>
            <a:off x="13594848" y="11331992"/>
            <a:ext cx="1150668" cy="1574815"/>
            <a:chOff x="0" y="0"/>
            <a:chExt cx="1150667" cy="1574813"/>
          </a:xfrm>
        </p:grpSpPr>
        <p:pic>
          <p:nvPicPr>
            <p:cNvPr id="576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03532" y="408590"/>
              <a:ext cx="342942" cy="342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7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07725" y="408590"/>
              <a:ext cx="342943" cy="342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8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408590"/>
              <a:ext cx="342942" cy="342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79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03532" y="818265"/>
              <a:ext cx="342942" cy="342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0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07725" y="820231"/>
              <a:ext cx="342943" cy="342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1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820231"/>
              <a:ext cx="342942" cy="342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2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04193" y="1230787"/>
              <a:ext cx="342943" cy="342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3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07725" y="1231871"/>
              <a:ext cx="342943" cy="3429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4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230787"/>
              <a:ext cx="342942" cy="342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5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03532" y="0"/>
              <a:ext cx="342942" cy="342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97" name="グループ"/>
          <p:cNvGrpSpPr/>
          <p:nvPr/>
        </p:nvGrpSpPr>
        <p:grpSpPr>
          <a:xfrm>
            <a:off x="15155675" y="11331992"/>
            <a:ext cx="1150669" cy="1574815"/>
            <a:chOff x="0" y="0"/>
            <a:chExt cx="1150667" cy="1574813"/>
          </a:xfrm>
        </p:grpSpPr>
        <p:pic>
          <p:nvPicPr>
            <p:cNvPr id="587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03532" y="408590"/>
              <a:ext cx="342942" cy="342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8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07725" y="408590"/>
              <a:ext cx="342943" cy="342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89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408590"/>
              <a:ext cx="342942" cy="342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0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03532" y="818265"/>
              <a:ext cx="342942" cy="342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1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07725" y="820231"/>
              <a:ext cx="342943" cy="342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2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820231"/>
              <a:ext cx="342942" cy="342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3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04193" y="1230787"/>
              <a:ext cx="342943" cy="342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4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07725" y="1231871"/>
              <a:ext cx="342943" cy="34294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5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230787"/>
              <a:ext cx="342942" cy="342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6" name="user-512.png" descr="user-512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03532" y="0"/>
              <a:ext cx="342942" cy="3429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98" name="次に10名！"/>
          <p:cNvSpPr txBox="1"/>
          <p:nvPr/>
        </p:nvSpPr>
        <p:spPr>
          <a:xfrm>
            <a:off x="7357414" y="12365947"/>
            <a:ext cx="2509064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4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 defTabSz="914400"/>
            <a:r>
              <a:t>次に10名！</a:t>
            </a:r>
          </a:p>
        </p:txBody>
      </p:sp>
      <p:sp>
        <p:nvSpPr>
          <p:cNvPr id="599" name="20名〜"/>
          <p:cNvSpPr txBox="1"/>
          <p:nvPr/>
        </p:nvSpPr>
        <p:spPr>
          <a:xfrm>
            <a:off x="6551828" y="5447505"/>
            <a:ext cx="2003553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34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rPr sz="6000"/>
              <a:t>20</a:t>
            </a:r>
            <a:r>
              <a:rPr sz="2800"/>
              <a:t>名〜</a:t>
            </a:r>
          </a:p>
        </p:txBody>
      </p:sp>
      <p:sp>
        <p:nvSpPr>
          <p:cNvPr id="600" name="30名〜"/>
          <p:cNvSpPr txBox="1"/>
          <p:nvPr/>
        </p:nvSpPr>
        <p:spPr>
          <a:xfrm>
            <a:off x="13818626" y="1987508"/>
            <a:ext cx="1825477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b="1" sz="34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sz="6000"/>
              <a:t>30</a:t>
            </a:r>
            <a:r>
              <a:t>名〜</a:t>
            </a:r>
          </a:p>
        </p:txBody>
      </p:sp>
      <p:sp>
        <p:nvSpPr>
          <p:cNvPr id="601" name="60名〜"/>
          <p:cNvSpPr txBox="1"/>
          <p:nvPr/>
        </p:nvSpPr>
        <p:spPr>
          <a:xfrm>
            <a:off x="14049311" y="8598411"/>
            <a:ext cx="2077416" cy="812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34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rPr sz="5600"/>
              <a:t>60</a:t>
            </a:r>
            <a:r>
              <a:t>名〜</a:t>
            </a:r>
          </a:p>
        </p:txBody>
      </p:sp>
      <p:sp>
        <p:nvSpPr>
          <p:cNvPr id="602" name="矢印"/>
          <p:cNvSpPr/>
          <p:nvPr/>
        </p:nvSpPr>
        <p:spPr>
          <a:xfrm rot="5400000">
            <a:off x="3021776" y="7033314"/>
            <a:ext cx="749301" cy="7493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603" name="矢印"/>
          <p:cNvSpPr/>
          <p:nvPr/>
        </p:nvSpPr>
        <p:spPr>
          <a:xfrm>
            <a:off x="5629535" y="10160239"/>
            <a:ext cx="749301" cy="7493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604" name="矢印"/>
          <p:cNvSpPr/>
          <p:nvPr/>
        </p:nvSpPr>
        <p:spPr>
          <a:xfrm flipH="1" rot="5400000">
            <a:off x="8237294" y="7033314"/>
            <a:ext cx="749301" cy="7493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605" name="矢印"/>
          <p:cNvSpPr/>
          <p:nvPr/>
        </p:nvSpPr>
        <p:spPr>
          <a:xfrm>
            <a:off x="10843221" y="3897088"/>
            <a:ext cx="749301" cy="7493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606" name="矢印"/>
          <p:cNvSpPr/>
          <p:nvPr/>
        </p:nvSpPr>
        <p:spPr>
          <a:xfrm rot="5400000">
            <a:off x="13449148" y="7033314"/>
            <a:ext cx="749301" cy="7493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607" name="ブロンズ9"/>
          <p:cNvSpPr txBox="1"/>
          <p:nvPr/>
        </p:nvSpPr>
        <p:spPr>
          <a:xfrm>
            <a:off x="15838531" y="5419294"/>
            <a:ext cx="2945398" cy="704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 defTabSz="914400"/>
            <a:r>
              <a:t>ブロンズ9</a:t>
            </a:r>
          </a:p>
        </p:txBody>
      </p:sp>
      <p:sp>
        <p:nvSpPr>
          <p:cNvPr id="608" name="ブロンズ12"/>
          <p:cNvSpPr txBox="1"/>
          <p:nvPr/>
        </p:nvSpPr>
        <p:spPr>
          <a:xfrm>
            <a:off x="16860818" y="4653905"/>
            <a:ext cx="3406802" cy="704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 defTabSz="914400"/>
            <a:r>
              <a:t>ブロンズ12</a:t>
            </a:r>
          </a:p>
        </p:txBody>
      </p:sp>
      <p:sp>
        <p:nvSpPr>
          <p:cNvPr id="609" name="ブロンズ15"/>
          <p:cNvSpPr txBox="1"/>
          <p:nvPr/>
        </p:nvSpPr>
        <p:spPr>
          <a:xfrm>
            <a:off x="15607830" y="3951229"/>
            <a:ext cx="3406801" cy="704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7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 defTabSz="914400"/>
            <a:r>
              <a:t>ブロンズ15</a:t>
            </a:r>
          </a:p>
        </p:txBody>
      </p:sp>
      <p:sp>
        <p:nvSpPr>
          <p:cNvPr id="610" name="目指せ…"/>
          <p:cNvSpPr txBox="1"/>
          <p:nvPr/>
        </p:nvSpPr>
        <p:spPr>
          <a:xfrm>
            <a:off x="17391752" y="9109124"/>
            <a:ext cx="6728461" cy="329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lnSpc>
                <a:spcPct val="40000"/>
              </a:lnSpc>
              <a:defRPr sz="57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目指せ</a:t>
            </a:r>
          </a:p>
          <a:p>
            <a:pPr defTabSz="914400">
              <a:lnSpc>
                <a:spcPct val="40000"/>
              </a:lnSpc>
              <a:defRPr sz="57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rPr sz="20000"/>
              <a:t>150</a:t>
            </a:r>
            <a:r>
              <a:t>人</a:t>
            </a:r>
          </a:p>
        </p:txBody>
      </p:sp>
      <p:sp>
        <p:nvSpPr>
          <p:cNvPr id="611" name="目指せ…"/>
          <p:cNvSpPr txBox="1"/>
          <p:nvPr/>
        </p:nvSpPr>
        <p:spPr>
          <a:xfrm>
            <a:off x="17397955" y="9104507"/>
            <a:ext cx="6728461" cy="3295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lnSpc>
                <a:spcPct val="40000"/>
              </a:lnSpc>
              <a:defRPr sz="5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目指せ</a:t>
            </a:r>
          </a:p>
          <a:p>
            <a:pPr defTabSz="914400">
              <a:lnSpc>
                <a:spcPct val="40000"/>
              </a:lnSpc>
              <a:defRPr sz="5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rPr sz="20000"/>
              <a:t>150</a:t>
            </a:r>
            <a:r>
              <a:t>人</a:t>
            </a:r>
          </a:p>
        </p:txBody>
      </p:sp>
      <p:sp>
        <p:nvSpPr>
          <p:cNvPr id="612" name="FPT→"/>
          <p:cNvSpPr txBox="1"/>
          <p:nvPr/>
        </p:nvSpPr>
        <p:spPr>
          <a:xfrm>
            <a:off x="17765392" y="2394070"/>
            <a:ext cx="2575358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47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rPr sz="6600"/>
              <a:t>FPT</a:t>
            </a:r>
            <a:r>
              <a:t>→</a:t>
            </a:r>
          </a:p>
        </p:txBody>
      </p:sp>
      <p:sp>
        <p:nvSpPr>
          <p:cNvPr id="613" name="1ー3万点"/>
          <p:cNvSpPr txBox="1"/>
          <p:nvPr/>
        </p:nvSpPr>
        <p:spPr>
          <a:xfrm>
            <a:off x="2185722" y="6099175"/>
            <a:ext cx="2421409" cy="704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47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1ー3</a:t>
            </a:r>
            <a:r>
              <a:rPr sz="3100"/>
              <a:t>万点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Class="entr" nodeType="after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mph" nodeType="afterEffect" presetSubtype="0" presetID="35" grpId="5" repeatCount="8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7" dur="10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Class="entr" nodeType="after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Class="entr" nodeType="after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path" nodeType="afterEffect" presetSubtype="0" presetID="-1" grpId="12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0.000000 L 0.000000 -0.044439" origin="layout" pathEditMode="relative">
                                      <p:cBhvr>
                                        <p:cTn id="42" dur="10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Class="emph" nodeType="afterEffect" presetSubtype="0" presetID="35" grpId="13" repeatCount="4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mph" nodeType="withEffect" presetSubtype="0" presetID="35" grpId="14" repeatCount="4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Class="entr" nodeType="click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afterEffect" presetID="10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56" dur="10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Class="entr" nodeType="afterEffect" presetSubtype="0" presetID="1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Class="entr" nodeType="after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Class="entr" nodeType="after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Class="entr" nodeType="afterEffect" presetSubtype="0" presetID="1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8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path" nodeType="afterEffect" presetSubtype="0" presetID="-1" grpId="21" accel="50000" decel="50000" fill="hold">
                                  <p:stCondLst>
                                    <p:cond delay="0"/>
                                  </p:stCondLst>
                                  <p:childTnLst>
                                    <p:animMotion path="M 0.000000 -0.044439 L -0.000000 -0.094007" origin="layout" pathEditMode="relative">
                                      <p:cBhvr>
                                        <p:cTn id="71" dur="1000" fill="hold"/>
                                        <p:tgtEl>
                                          <p:spTgt spid="4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mph" nodeType="withEffect" presetSubtype="0" presetID="35" grpId="22" repeatCount="4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Class="entr" nodeType="clickEffect" presetSubtype="0" presetID="1" grpId="2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8" fill="hold"/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Class="entr" nodeType="afterEffect" presetID="10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1" fill="hold"/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2" dur="10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Class="entr" nodeType="afterEffect" presetSubtype="0" presetID="1" grpId="2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Class="entr" nodeType="afterEffect" presetID="10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8" fill="hold"/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9" dur="1000"/>
                                        <p:tgtEl>
                                          <p:spTgt spid="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Class="entr" nodeType="afterEffect" presetSubtype="0" presetID="1" grpId="2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Class="entr" nodeType="afterEffect" presetSubtype="0" presetID="1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Class="emph" nodeType="afterEffect" presetSubtype="0" presetID="35" grpId="29" repeatCount="4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8" dur="1000" fill="hold"/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Class="entr" nodeType="clickEffect" presetSubtype="0" presetID="1" grpId="3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2" fill="hold"/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Class="entr" nodeType="afterEffect" presetID="10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6" dur="10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Class="entr" nodeType="afterEffect" presetSubtype="0" presetID="1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Class="entr" nodeType="afterEffect" presetID="10" grpId="3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2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13" dur="10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Class="entr" nodeType="afterEffect" presetSubtype="0" presetID="1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6" fill="hold"/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Class="entr" nodeType="afterEffect" presetSubtype="0" presetID="1" grpId="3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9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Class="emph" nodeType="afterEffect" presetSubtype="0" presetID="35" grpId="36" repeatCount="4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Class="entr" nodeType="clickEffect" presetSubtype="0" presetID="1" grpId="3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6" fill="hold"/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Class="entr" nodeType="afterEffect" presetID="10" grpId="3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9" fill="hold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30" dur="10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Class="entr" nodeType="afterEffect" presetSubtype="0" presetID="1" grpId="3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3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Class="entr" nodeType="afterEffect" presetSubtype="0" presetID="1" grpId="4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Class="entr" nodeType="afterEffect" presetSubtype="0" presetID="1" grpId="4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9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Class="entr" nodeType="afterEffect" presetSubtype="0" presetID="1" grpId="4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2" fill="hold"/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Class="entr" nodeType="afterEffect" presetSubtype="0" presetID="1" grpId="4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5" fill="hold"/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Class="entr" nodeType="afterEffect" presetSubtype="0" presetID="1" grpId="4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8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Class="emph" nodeType="afterEffect" presetSubtype="0" presetID="35" grpId="45" repeatCount="4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1" dur="1000" fill="hold"/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Class="entr" nodeType="clickEffect" presetSubtype="0" presetID="1" grpId="46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5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Class="entr" nodeType="clickEffect" presetSubtype="0" presetID="1" grpId="4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9" fill="hold"/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12" grpId="20"/>
      <p:bldP build="whole" bldLvl="1" animBg="1" rev="0" advAuto="0" spid="512" grpId="22"/>
      <p:bldP build="whole" bldLvl="1" animBg="1" rev="0" advAuto="0" spid="491" grpId="31"/>
      <p:bldP build="whole" bldLvl="1" animBg="1" rev="0" advAuto="0" spid="613" grpId="3"/>
      <p:bldP build="whole" bldLvl="1" animBg="1" rev="0" advAuto="0" spid="600" grpId="34"/>
      <p:bldP build="whole" bldLvl="1" animBg="1" rev="0" advAuto="0" spid="526" grpId="18"/>
      <p:bldP build="whole" bldLvl="1" animBg="1" rev="0" advAuto="0" spid="606" grpId="37"/>
      <p:bldP build="whole" bldLvl="1" animBg="1" rev="0" advAuto="0" spid="518" grpId="16"/>
      <p:bldP build="whole" bldLvl="1" animBg="1" rev="0" advAuto="0" spid="563" grpId="33"/>
      <p:bldP build="whole" bldLvl="1" animBg="1" rev="0" advAuto="0" spid="574" grpId="42"/>
      <p:bldP build="whole" bldLvl="1" animBg="1" rev="0" advAuto="0" spid="602" grpId="6"/>
      <p:bldP build="whole" bldLvl="1" animBg="1" rev="0" advAuto="0" spid="597" grpId="41"/>
      <p:bldP build="whole" bldLvl="1" animBg="1" rev="0" advAuto="0" spid="552" grpId="32"/>
      <p:bldP build="whole" bldLvl="1" animBg="1" rev="0" advAuto="0" spid="599" grpId="27"/>
      <p:bldP build="whole" bldLvl="1" animBg="1" rev="0" advAuto="0" spid="508" grpId="9"/>
      <p:bldP build="whole" bldLvl="1" animBg="1" rev="0" advAuto="0" spid="500" grpId="1"/>
      <p:bldP build="whole" bldLvl="1" animBg="1" rev="0" advAuto="0" spid="509" grpId="10"/>
      <p:bldP build="whole" bldLvl="1" animBg="1" rev="0" advAuto="0" spid="601" grpId="40"/>
      <p:bldP build="whole" bldLvl="1" animBg="1" rev="0" advAuto="0" spid="607" grpId="28"/>
      <p:bldP build="whole" bldLvl="1" animBg="1" rev="0" advAuto="0" spid="607" grpId="29"/>
      <p:bldP build="whole" bldLvl="1" animBg="1" rev="0" advAuto="0" spid="550" grpId="26"/>
      <p:bldP build="whole" bldLvl="1" animBg="1" rev="0" advAuto="0" spid="586" grpId="43"/>
      <p:bldP build="whole" bldLvl="1" animBg="1" rev="0" advAuto="0" spid="551" grpId="25"/>
      <p:bldP build="whole" bldLvl="1" animBg="1" rev="0" advAuto="0" spid="609" grpId="44"/>
      <p:bldP build="whole" bldLvl="1" animBg="1" rev="0" advAuto="0" spid="507" grpId="2"/>
      <p:bldP build="whole" bldLvl="1" animBg="1" rev="0" advAuto="0" spid="539" grpId="24"/>
      <p:bldP build="whole" bldLvl="1" animBg="1" rev="0" advAuto="0" spid="609" grpId="45"/>
      <p:bldP build="whole" bldLvl="1" animBg="1" rev="0" advAuto="0" spid="511" grpId="11"/>
      <p:bldP build="whole" bldLvl="1" animBg="1" rev="0" advAuto="0" spid="511" grpId="13"/>
      <p:bldP build="whole" bldLvl="1" animBg="1" rev="0" advAuto="0" spid="575" grpId="39"/>
      <p:bldP build="whole" bldLvl="1" animBg="1" rev="0" advAuto="0" spid="506" grpId="7"/>
      <p:bldP build="whole" bldLvl="1" animBg="1" rev="0" advAuto="0" spid="608" grpId="35"/>
      <p:bldP build="whole" bldLvl="1" animBg="1" rev="0" advAuto="0" spid="608" grpId="36"/>
      <p:bldP build="whole" bldLvl="1" animBg="1" rev="0" advAuto="0" spid="493" grpId="4"/>
      <p:bldP build="whole" bldLvl="1" animBg="1" rev="0" advAuto="0" spid="493" grpId="5"/>
      <p:bldP build="whole" bldLvl="1" animBg="1" rev="0" advAuto="0" spid="510" grpId="8"/>
      <p:bldP build="whole" bldLvl="1" animBg="1" rev="0" advAuto="0" spid="598" grpId="19"/>
      <p:bldP build="whole" bldLvl="1" animBg="1" rev="0" advAuto="0" spid="603" grpId="15"/>
      <p:bldP build="whole" bldLvl="1" animBg="1" rev="0" advAuto="0" spid="611" grpId="46"/>
      <p:bldP build="whole" bldLvl="1" animBg="1" rev="0" advAuto="0" spid="605" grpId="30"/>
      <p:bldP build="whole" bldLvl="1" animBg="1" rev="0" advAuto="0" spid="604" grpId="23"/>
      <p:bldP build="whole" bldLvl="1" animBg="1" rev="0" advAuto="0" spid="493" grpId="14"/>
      <p:bldP build="whole" bldLvl="1" animBg="1" rev="0" advAuto="0" spid="467" grpId="38"/>
      <p:bldP build="whole" bldLvl="1" animBg="1" rev="0" advAuto="0" spid="612" grpId="47"/>
      <p:bldP build="whole" bldLvl="1" animBg="1" rev="0" advAuto="0" spid="519" grpId="17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f86.jpg-2.jpeg" descr="f86.jpg-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27130" y="1834842"/>
            <a:ext cx="11329741" cy="6083916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人数の壁"/>
          <p:cNvSpPr txBox="1"/>
          <p:nvPr/>
        </p:nvSpPr>
        <p:spPr>
          <a:xfrm>
            <a:off x="146049" y="381000"/>
            <a:ext cx="5194301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/>
            <a:r>
              <a:t>人数の壁</a:t>
            </a:r>
          </a:p>
        </p:txBody>
      </p:sp>
      <p:sp>
        <p:nvSpPr>
          <p:cNvPr id="155" name="なぜグループが20人にならないのか？"/>
          <p:cNvSpPr txBox="1"/>
          <p:nvPr/>
        </p:nvSpPr>
        <p:spPr>
          <a:xfrm>
            <a:off x="1361440" y="2057400"/>
            <a:ext cx="21661121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00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なぜグループが20</a:t>
            </a:r>
            <a:r>
              <a:rPr sz="5000"/>
              <a:t>人</a:t>
            </a:r>
            <a:r>
              <a:t>にならないのか？</a:t>
            </a:r>
          </a:p>
        </p:txBody>
      </p:sp>
      <p:sp>
        <p:nvSpPr>
          <p:cNvPr id="156" name="1→5→10→20→50→100→200？"/>
          <p:cNvSpPr txBox="1"/>
          <p:nvPr/>
        </p:nvSpPr>
        <p:spPr>
          <a:xfrm>
            <a:off x="6160770" y="8115300"/>
            <a:ext cx="13374625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pc="-119" sz="60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/>
            <a:r>
              <a:t>1→5→10→20→50→100→200？</a:t>
            </a:r>
          </a:p>
        </p:txBody>
      </p:sp>
      <p:sp>
        <p:nvSpPr>
          <p:cNvPr id="157" name="ここにはいくつかの…"/>
          <p:cNvSpPr txBox="1"/>
          <p:nvPr/>
        </p:nvSpPr>
        <p:spPr>
          <a:xfrm>
            <a:off x="5683758" y="9207500"/>
            <a:ext cx="13016485" cy="3340100"/>
          </a:xfrm>
          <a:prstGeom prst="rect">
            <a:avLst/>
          </a:prstGeom>
          <a:solidFill>
            <a:schemeClr val="accent4">
              <a:hueOff val="-476017"/>
              <a:lumOff val="-10042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>
              <a:defRPr sz="10200">
                <a:solidFill>
                  <a:srgbClr val="000000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ここにはいくつかの</a:t>
            </a:r>
          </a:p>
          <a:p>
            <a:pPr defTabSz="825500">
              <a:defRPr sz="10200">
                <a:solidFill>
                  <a:srgbClr val="000000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rPr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</a:rPr>
              <a:t>ハザード</a:t>
            </a:r>
            <a:r>
              <a:t>があったぁ！</a:t>
            </a:r>
          </a:p>
        </p:txBody>
      </p:sp>
      <p:sp>
        <p:nvSpPr>
          <p:cNvPr id="158" name="どうしたらFPTになれるのか？"/>
          <p:cNvSpPr txBox="1"/>
          <p:nvPr/>
        </p:nvSpPr>
        <p:spPr>
          <a:xfrm>
            <a:off x="17699812" y="12776200"/>
            <a:ext cx="6480354" cy="55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pc="-72" sz="36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/>
            <a:r>
              <a:t>どうしたらFPTになれるのか？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amazing-2451315_1920.jpg" descr="amazing-2451315_19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74600" y="-17945"/>
            <a:ext cx="24533200" cy="1634269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まずもって…"/>
          <p:cNvSpPr txBox="1"/>
          <p:nvPr/>
        </p:nvSpPr>
        <p:spPr>
          <a:xfrm>
            <a:off x="330517" y="498475"/>
            <a:ext cx="4723766" cy="8826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1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/>
            <a:r>
              <a:t>まずもって…</a:t>
            </a:r>
          </a:p>
        </p:txBody>
      </p:sp>
      <p:sp>
        <p:nvSpPr>
          <p:cNvPr id="162" name="FPTって何だ？！"/>
          <p:cNvSpPr txBox="1"/>
          <p:nvPr/>
        </p:nvSpPr>
        <p:spPr>
          <a:xfrm>
            <a:off x="308355" y="1676400"/>
            <a:ext cx="6342889" cy="863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/>
            <a:r>
              <a:t>FPTって何だ？！</a:t>
            </a:r>
          </a:p>
        </p:txBody>
      </p:sp>
      <p:sp>
        <p:nvSpPr>
          <p:cNvPr id="163" name="どうしたらFPTになれるのか？"/>
          <p:cNvSpPr txBox="1"/>
          <p:nvPr/>
        </p:nvSpPr>
        <p:spPr>
          <a:xfrm>
            <a:off x="17699812" y="12776200"/>
            <a:ext cx="6480354" cy="5588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pc="-72" sz="36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/>
            <a:r>
              <a:t>どうしたらFPTになれるのか？</a:t>
            </a:r>
          </a:p>
        </p:txBody>
      </p:sp>
      <p:sp>
        <p:nvSpPr>
          <p:cNvPr id="164" name="ボトムでも150万PV上がってる状態"/>
          <p:cNvSpPr txBox="1"/>
          <p:nvPr/>
        </p:nvSpPr>
        <p:spPr>
          <a:xfrm>
            <a:off x="6752412" y="1828800"/>
            <a:ext cx="7671817" cy="5588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pc="-72" sz="36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/>
            <a:r>
              <a:t>ボトムでも150万PV上がってる状態</a:t>
            </a:r>
          </a:p>
        </p:txBody>
      </p:sp>
      <p:sp>
        <p:nvSpPr>
          <p:cNvPr id="165" name="FPTなると「どんな人生」になるんだ？"/>
          <p:cNvSpPr txBox="1"/>
          <p:nvPr/>
        </p:nvSpPr>
        <p:spPr>
          <a:xfrm>
            <a:off x="-1629918" y="3467100"/>
            <a:ext cx="16315437" cy="990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0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/>
            <a:r>
              <a:t>FPTなると「どんな人生」になるんだ？</a:t>
            </a:r>
          </a:p>
        </p:txBody>
      </p:sp>
      <p:sp>
        <p:nvSpPr>
          <p:cNvPr id="166" name="年収で600万円の不労所得をイメージしてみて"/>
          <p:cNvSpPr txBox="1"/>
          <p:nvPr/>
        </p:nvSpPr>
        <p:spPr>
          <a:xfrm>
            <a:off x="14566355" y="3683000"/>
            <a:ext cx="9600744" cy="5588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pc="-72" sz="36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/>
            <a:r>
              <a:t>年収で600万円の不労所得をイメージしてみて</a:t>
            </a:r>
          </a:p>
        </p:txBody>
      </p:sp>
      <p:sp>
        <p:nvSpPr>
          <p:cNvPr id="167" name="想像してみよう。あなたがFPTになったらどんな人生？"/>
          <p:cNvSpPr txBox="1"/>
          <p:nvPr/>
        </p:nvSpPr>
        <p:spPr>
          <a:xfrm>
            <a:off x="12931277" y="4768850"/>
            <a:ext cx="11386110" cy="5588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pc="-72" sz="36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/>
            <a:r>
              <a:t>想像してみよう。あなたがFPTになったらどんな人生？</a:t>
            </a:r>
          </a:p>
        </p:txBody>
      </p:sp>
      <p:sp>
        <p:nvSpPr>
          <p:cNvPr id="168" name="FPT  = 自由人"/>
          <p:cNvSpPr txBox="1"/>
          <p:nvPr/>
        </p:nvSpPr>
        <p:spPr>
          <a:xfrm>
            <a:off x="5989917" y="5854700"/>
            <a:ext cx="13329286" cy="2006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/>
            <a:r>
              <a:t>FPT  = 自由人</a:t>
            </a:r>
          </a:p>
        </p:txBody>
      </p:sp>
      <p:sp>
        <p:nvSpPr>
          <p:cNvPr id="169" name="最高にご機嫌な人生になるんじゃないの？"/>
          <p:cNvSpPr txBox="1"/>
          <p:nvPr/>
        </p:nvSpPr>
        <p:spPr>
          <a:xfrm>
            <a:off x="673100" y="10436225"/>
            <a:ext cx="23037801" cy="13144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5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/>
            <a:r>
              <a:t>最高にご機嫌な人生になるんじゃないの？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tokyo-2193354_1920.jpg" descr="tokyo-2193354_19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691133" y="-4028"/>
            <a:ext cx="27766266" cy="1372405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FPTはこうすればなれる！"/>
          <p:cNvSpPr txBox="1"/>
          <p:nvPr/>
        </p:nvSpPr>
        <p:spPr>
          <a:xfrm>
            <a:off x="2146134" y="1565275"/>
            <a:ext cx="20091732" cy="17462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9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/>
            <a:r>
              <a:t>FPTはこうすればなれる！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どれだけ意識しなくても必ず1ヶ月で消費する製品群"/>
          <p:cNvSpPr txBox="1"/>
          <p:nvPr/>
        </p:nvSpPr>
        <p:spPr>
          <a:xfrm>
            <a:off x="680232" y="162071"/>
            <a:ext cx="16334843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5400">
                <a:solidFill>
                  <a:srgbClr val="FFFFFF"/>
                </a:solidFill>
                <a:latin typeface="ヒラギノ丸ゴ ProN W4"/>
                <a:ea typeface="ヒラギノ丸ゴ ProN W4"/>
                <a:cs typeface="ヒラギノ丸ゴ ProN W4"/>
                <a:sym typeface="ヒラギノ丸ゴ ProN W4"/>
              </a:defRPr>
            </a:lvl1pPr>
          </a:lstStyle>
          <a:p>
            <a:pPr/>
            <a:r>
              <a:t>どれだけ意識しなくても必ず1ヶ月で消費する製品群</a:t>
            </a:r>
          </a:p>
        </p:txBody>
      </p:sp>
      <p:pic>
        <p:nvPicPr>
          <p:cNvPr id="175" name="3378b86849766cff27a2b679b41584ac.png" descr="3378b86849766cff27a2b679b41584a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3550" y="1945421"/>
            <a:ext cx="2983098" cy="26519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detergent-2.png" descr="detergent-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0200" y="1491141"/>
            <a:ext cx="3560514" cy="35605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ããã³é ¢-01.png" descr="ããã³é ¢-0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99483" y="1945421"/>
            <a:ext cx="2651955" cy="2651955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洗濯洗剤"/>
          <p:cNvSpPr txBox="1"/>
          <p:nvPr/>
        </p:nvSpPr>
        <p:spPr>
          <a:xfrm>
            <a:off x="1291306" y="4532663"/>
            <a:ext cx="163830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  <a:latin typeface="ヒラギノ丸ゴ ProN W4"/>
                <a:ea typeface="ヒラギノ丸ゴ ProN W4"/>
                <a:cs typeface="ヒラギノ丸ゴ ProN W4"/>
                <a:sym typeface="ヒラギノ丸ゴ ProN W4"/>
              </a:defRPr>
            </a:lvl1pPr>
          </a:lstStyle>
          <a:p>
            <a:pPr defTabSz="914400"/>
            <a:r>
              <a:t>洗濯洗剤</a:t>
            </a:r>
          </a:p>
        </p:txBody>
      </p:sp>
      <p:sp>
        <p:nvSpPr>
          <p:cNvPr id="179" name="マスク"/>
          <p:cNvSpPr txBox="1"/>
          <p:nvPr/>
        </p:nvSpPr>
        <p:spPr>
          <a:xfrm>
            <a:off x="3866448" y="4532663"/>
            <a:ext cx="125730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  <a:latin typeface="ヒラギノ丸ゴ ProN W4"/>
                <a:ea typeface="ヒラギノ丸ゴ ProN W4"/>
                <a:cs typeface="ヒラギノ丸ゴ ProN W4"/>
                <a:sym typeface="ヒラギノ丸ゴ ProN W4"/>
              </a:defRPr>
            </a:lvl1pPr>
          </a:lstStyle>
          <a:p>
            <a:pPr defTabSz="914400"/>
            <a:r>
              <a:t>マスク</a:t>
            </a:r>
          </a:p>
        </p:txBody>
      </p:sp>
      <p:sp>
        <p:nvSpPr>
          <p:cNvPr id="180" name="ポン酢"/>
          <p:cNvSpPr txBox="1"/>
          <p:nvPr/>
        </p:nvSpPr>
        <p:spPr>
          <a:xfrm>
            <a:off x="5796810" y="4532663"/>
            <a:ext cx="125730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  <a:latin typeface="ヒラギノ丸ゴ ProN W4"/>
                <a:ea typeface="ヒラギノ丸ゴ ProN W4"/>
                <a:cs typeface="ヒラギノ丸ゴ ProN W4"/>
                <a:sym typeface="ヒラギノ丸ゴ ProN W4"/>
              </a:defRPr>
            </a:lvl1pPr>
          </a:lstStyle>
          <a:p>
            <a:pPr defTabSz="914400"/>
            <a:r>
              <a:t>ポン酢</a:t>
            </a:r>
          </a:p>
        </p:txBody>
      </p:sp>
      <p:pic>
        <p:nvPicPr>
          <p:cNvPr id="181" name="ocha_tea_illust_1683.png" descr="ocha_tea_illust_168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531100" y="1945421"/>
            <a:ext cx="1885124" cy="2651955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お茶"/>
          <p:cNvSpPr txBox="1"/>
          <p:nvPr/>
        </p:nvSpPr>
        <p:spPr>
          <a:xfrm>
            <a:off x="8035511" y="4532663"/>
            <a:ext cx="87630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  <a:latin typeface="ヒラギノ丸ゴ ProN W4"/>
                <a:ea typeface="ヒラギノ丸ゴ ProN W4"/>
                <a:cs typeface="ヒラギノ丸ゴ ProN W4"/>
                <a:sym typeface="ヒラギノ丸ゴ ProN W4"/>
              </a:defRPr>
            </a:lvl1pPr>
          </a:lstStyle>
          <a:p>
            <a:pPr defTabSz="914400"/>
            <a:r>
              <a:t>お茶</a:t>
            </a:r>
          </a:p>
        </p:txBody>
      </p:sp>
      <p:pic>
        <p:nvPicPr>
          <p:cNvPr id="183" name="instant_ramen_shouyu_14903.png" descr="instant_ramen_shouyu_1490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921313" y="2148414"/>
            <a:ext cx="2015614" cy="2245969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ラーメン"/>
          <p:cNvSpPr txBox="1"/>
          <p:nvPr/>
        </p:nvSpPr>
        <p:spPr>
          <a:xfrm>
            <a:off x="10125210" y="4532663"/>
            <a:ext cx="160782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  <a:latin typeface="ヒラギノ丸ゴ ProN W4"/>
                <a:ea typeface="ヒラギノ丸ゴ ProN W4"/>
                <a:cs typeface="ヒラギノ丸ゴ ProN W4"/>
                <a:sym typeface="ヒラギノ丸ゴ ProN W4"/>
              </a:defRPr>
            </a:lvl1pPr>
          </a:lstStyle>
          <a:p>
            <a:pPr defTabSz="914400"/>
            <a:r>
              <a:t>ラーメン</a:t>
            </a:r>
          </a:p>
        </p:txBody>
      </p:sp>
      <p:pic>
        <p:nvPicPr>
          <p:cNvPr id="185" name="kohacu.com_000730_20180302_v2.png" descr="kohacu.com_000730_20180302_v2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193716" y="2148414"/>
            <a:ext cx="2245969" cy="2245969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しょうゆ"/>
          <p:cNvSpPr txBox="1"/>
          <p:nvPr/>
        </p:nvSpPr>
        <p:spPr>
          <a:xfrm>
            <a:off x="12497550" y="4532663"/>
            <a:ext cx="163830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  <a:latin typeface="ヒラギノ丸ゴ ProN W4"/>
                <a:ea typeface="ヒラギノ丸ゴ ProN W4"/>
                <a:cs typeface="ヒラギノ丸ゴ ProN W4"/>
                <a:sym typeface="ヒラギノ丸ゴ ProN W4"/>
              </a:defRPr>
            </a:lvl1pPr>
          </a:lstStyle>
          <a:p>
            <a:pPr defTabSz="914400"/>
            <a:r>
              <a:t>しょうゆ</a:t>
            </a:r>
          </a:p>
        </p:txBody>
      </p:sp>
      <p:pic>
        <p:nvPicPr>
          <p:cNvPr id="187" name="miso-01-01.png" descr="miso-01-0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4388681" y="2042632"/>
            <a:ext cx="2457534" cy="2457533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みそ"/>
          <p:cNvSpPr txBox="1"/>
          <p:nvPr/>
        </p:nvSpPr>
        <p:spPr>
          <a:xfrm>
            <a:off x="15179298" y="4532663"/>
            <a:ext cx="87630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  <a:latin typeface="ヒラギノ丸ゴ ProN W4"/>
                <a:ea typeface="ヒラギノ丸ゴ ProN W4"/>
                <a:cs typeface="ヒラギノ丸ゴ ProN W4"/>
                <a:sym typeface="ヒラギノ丸ゴ ProN W4"/>
              </a:defRPr>
            </a:lvl1pPr>
          </a:lstStyle>
          <a:p>
            <a:pPr defTabSz="914400"/>
            <a:r>
              <a:t>みそ</a:t>
            </a:r>
          </a:p>
        </p:txBody>
      </p:sp>
      <p:pic>
        <p:nvPicPr>
          <p:cNvPr id="189" name="317-3175201_sauce-tomato-salsa-food-jar-png-image-sauce.png.jpeg" descr="317-3175201_sauce-tomato-salsa-food-jar-png-image-sauce.png.jpeg"/>
          <p:cNvPicPr>
            <a:picLocks noChangeAspect="1"/>
          </p:cNvPicPr>
          <p:nvPr/>
        </p:nvPicPr>
        <p:blipFill>
          <a:blip r:embed="rId9">
            <a:extLst/>
          </a:blip>
          <a:srcRect l="4222" t="3165" r="4320" b="3163"/>
          <a:stretch>
            <a:fillRect/>
          </a:stretch>
        </p:blipFill>
        <p:spPr>
          <a:xfrm>
            <a:off x="17434700" y="2281963"/>
            <a:ext cx="1193360" cy="19788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76" h="21575" fill="norm" stroke="1" extrusionOk="0">
                <a:moveTo>
                  <a:pt x="10926" y="1"/>
                </a:moveTo>
                <a:cubicBezTo>
                  <a:pt x="9749" y="-4"/>
                  <a:pt x="8564" y="9"/>
                  <a:pt x="7898" y="40"/>
                </a:cubicBezTo>
                <a:cubicBezTo>
                  <a:pt x="5400" y="153"/>
                  <a:pt x="3187" y="476"/>
                  <a:pt x="2936" y="762"/>
                </a:cubicBezTo>
                <a:cubicBezTo>
                  <a:pt x="2892" y="812"/>
                  <a:pt x="2865" y="1213"/>
                  <a:pt x="2865" y="1775"/>
                </a:cubicBezTo>
                <a:cubicBezTo>
                  <a:pt x="2865" y="2529"/>
                  <a:pt x="2841" y="2725"/>
                  <a:pt x="2758" y="2792"/>
                </a:cubicBezTo>
                <a:cubicBezTo>
                  <a:pt x="2618" y="2905"/>
                  <a:pt x="2624" y="3034"/>
                  <a:pt x="2780" y="3155"/>
                </a:cubicBezTo>
                <a:cubicBezTo>
                  <a:pt x="2851" y="3211"/>
                  <a:pt x="2938" y="3302"/>
                  <a:pt x="2964" y="3354"/>
                </a:cubicBezTo>
                <a:cubicBezTo>
                  <a:pt x="2991" y="3406"/>
                  <a:pt x="3138" y="3509"/>
                  <a:pt x="3291" y="3583"/>
                </a:cubicBezTo>
                <a:cubicBezTo>
                  <a:pt x="3569" y="3717"/>
                  <a:pt x="3566" y="3718"/>
                  <a:pt x="3448" y="3830"/>
                </a:cubicBezTo>
                <a:cubicBezTo>
                  <a:pt x="3163" y="4099"/>
                  <a:pt x="2541" y="4573"/>
                  <a:pt x="1912" y="5007"/>
                </a:cubicBezTo>
                <a:cubicBezTo>
                  <a:pt x="29" y="6307"/>
                  <a:pt x="-122" y="6708"/>
                  <a:pt x="57" y="9836"/>
                </a:cubicBezTo>
                <a:cubicBezTo>
                  <a:pt x="131" y="11137"/>
                  <a:pt x="189" y="11978"/>
                  <a:pt x="412" y="14859"/>
                </a:cubicBezTo>
                <a:cubicBezTo>
                  <a:pt x="552" y="16664"/>
                  <a:pt x="701" y="18065"/>
                  <a:pt x="768" y="18273"/>
                </a:cubicBezTo>
                <a:cubicBezTo>
                  <a:pt x="923" y="18755"/>
                  <a:pt x="1425" y="19337"/>
                  <a:pt x="2083" y="19792"/>
                </a:cubicBezTo>
                <a:cubicBezTo>
                  <a:pt x="3425" y="20719"/>
                  <a:pt x="5902" y="21372"/>
                  <a:pt x="8737" y="21549"/>
                </a:cubicBezTo>
                <a:cubicBezTo>
                  <a:pt x="9494" y="21596"/>
                  <a:pt x="12303" y="21574"/>
                  <a:pt x="13059" y="21514"/>
                </a:cubicBezTo>
                <a:cubicBezTo>
                  <a:pt x="15168" y="21347"/>
                  <a:pt x="17047" y="20929"/>
                  <a:pt x="18277" y="20355"/>
                </a:cubicBezTo>
                <a:cubicBezTo>
                  <a:pt x="19493" y="19787"/>
                  <a:pt x="20381" y="18974"/>
                  <a:pt x="20602" y="18226"/>
                </a:cubicBezTo>
                <a:cubicBezTo>
                  <a:pt x="20721" y="17820"/>
                  <a:pt x="20899" y="15915"/>
                  <a:pt x="21128" y="12579"/>
                </a:cubicBezTo>
                <a:cubicBezTo>
                  <a:pt x="21166" y="12028"/>
                  <a:pt x="21207" y="11411"/>
                  <a:pt x="21227" y="11212"/>
                </a:cubicBezTo>
                <a:cubicBezTo>
                  <a:pt x="21248" y="11012"/>
                  <a:pt x="21301" y="10216"/>
                  <a:pt x="21341" y="9442"/>
                </a:cubicBezTo>
                <a:cubicBezTo>
                  <a:pt x="21478" y="6819"/>
                  <a:pt x="21267" y="6275"/>
                  <a:pt x="19713" y="5206"/>
                </a:cubicBezTo>
                <a:cubicBezTo>
                  <a:pt x="18946" y="4678"/>
                  <a:pt x="18114" y="4047"/>
                  <a:pt x="18114" y="3994"/>
                </a:cubicBezTo>
                <a:cubicBezTo>
                  <a:pt x="18114" y="3971"/>
                  <a:pt x="18053" y="3899"/>
                  <a:pt x="17971" y="3830"/>
                </a:cubicBezTo>
                <a:lnTo>
                  <a:pt x="17822" y="3700"/>
                </a:lnTo>
                <a:lnTo>
                  <a:pt x="18092" y="3540"/>
                </a:lnTo>
                <a:cubicBezTo>
                  <a:pt x="18753" y="3139"/>
                  <a:pt x="18899" y="2911"/>
                  <a:pt x="18604" y="2748"/>
                </a:cubicBezTo>
                <a:cubicBezTo>
                  <a:pt x="18472" y="2676"/>
                  <a:pt x="18469" y="2614"/>
                  <a:pt x="18469" y="1723"/>
                </a:cubicBezTo>
                <a:cubicBezTo>
                  <a:pt x="18469" y="797"/>
                  <a:pt x="18467" y="776"/>
                  <a:pt x="18313" y="689"/>
                </a:cubicBezTo>
                <a:cubicBezTo>
                  <a:pt x="17863" y="433"/>
                  <a:pt x="16115" y="183"/>
                  <a:pt x="13919" y="61"/>
                </a:cubicBezTo>
                <a:cubicBezTo>
                  <a:pt x="13279" y="26"/>
                  <a:pt x="12104" y="5"/>
                  <a:pt x="10926" y="1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90" name="パスタソース"/>
          <p:cNvSpPr txBox="1"/>
          <p:nvPr/>
        </p:nvSpPr>
        <p:spPr>
          <a:xfrm>
            <a:off x="16854090" y="4532663"/>
            <a:ext cx="235458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  <a:latin typeface="ヒラギノ丸ゴ ProN W4"/>
                <a:ea typeface="ヒラギノ丸ゴ ProN W4"/>
                <a:cs typeface="ヒラギノ丸ゴ ProN W4"/>
                <a:sym typeface="ヒラギノ丸ゴ ProN W4"/>
              </a:defRPr>
            </a:lvl1pPr>
          </a:lstStyle>
          <a:p>
            <a:pPr defTabSz="914400"/>
            <a:r>
              <a:t>パスタソース</a:t>
            </a:r>
          </a:p>
        </p:txBody>
      </p:sp>
      <p:pic>
        <p:nvPicPr>
          <p:cNvPr id="191" name="bag_dried-noodles_pasta_15232.png" descr="bag_dried-noodles_pasta_15232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9216544" y="2251416"/>
            <a:ext cx="2651955" cy="2039965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パスタ"/>
          <p:cNvSpPr txBox="1"/>
          <p:nvPr/>
        </p:nvSpPr>
        <p:spPr>
          <a:xfrm>
            <a:off x="19913871" y="4532663"/>
            <a:ext cx="125730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>
                <a:solidFill>
                  <a:srgbClr val="FFFFFF"/>
                </a:solidFill>
                <a:latin typeface="ヒラギノ丸ゴ ProN W4"/>
                <a:ea typeface="ヒラギノ丸ゴ ProN W4"/>
                <a:cs typeface="ヒラギノ丸ゴ ProN W4"/>
                <a:sym typeface="ヒラギノ丸ゴ ProN W4"/>
              </a:defRPr>
            </a:lvl1pPr>
          </a:lstStyle>
          <a:p>
            <a:pPr defTabSz="914400"/>
            <a:r>
              <a:t>パスタ</a:t>
            </a:r>
          </a:p>
        </p:txBody>
      </p:sp>
      <p:pic>
        <p:nvPicPr>
          <p:cNvPr id="193" name="sesame-dressing_12526.png" descr="sesame-dressing_12526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1114452" y="7232861"/>
            <a:ext cx="1890410" cy="2457534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ドレッシング"/>
          <p:cNvSpPr txBox="1"/>
          <p:nvPr/>
        </p:nvSpPr>
        <p:spPr>
          <a:xfrm>
            <a:off x="1088106" y="9853963"/>
            <a:ext cx="19431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ヒラギノ丸ゴ ProN W4"/>
                <a:ea typeface="ヒラギノ丸ゴ ProN W4"/>
                <a:cs typeface="ヒラギノ丸ゴ ProN W4"/>
                <a:sym typeface="ヒラギノ丸ゴ ProN W4"/>
              </a:defRPr>
            </a:lvl1pPr>
          </a:lstStyle>
          <a:p>
            <a:pPr defTabSz="914400"/>
            <a:r>
              <a:t>ドレッシング</a:t>
            </a:r>
          </a:p>
        </p:txBody>
      </p:sp>
      <p:sp>
        <p:nvSpPr>
          <p:cNvPr id="195" name="サラダ油"/>
          <p:cNvSpPr txBox="1"/>
          <p:nvPr/>
        </p:nvSpPr>
        <p:spPr>
          <a:xfrm>
            <a:off x="3777548" y="9853963"/>
            <a:ext cx="13335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ヒラギノ丸ゴ ProN W4"/>
                <a:ea typeface="ヒラギノ丸ゴ ProN W4"/>
                <a:cs typeface="ヒラギノ丸ゴ ProN W4"/>
                <a:sym typeface="ヒラギノ丸ゴ ProN W4"/>
              </a:defRPr>
            </a:lvl1pPr>
          </a:lstStyle>
          <a:p>
            <a:pPr defTabSz="914400"/>
            <a:r>
              <a:t>サラダ油</a:t>
            </a:r>
          </a:p>
        </p:txBody>
      </p:sp>
      <p:pic>
        <p:nvPicPr>
          <p:cNvPr id="196" name="サラダ油の無料イラスト.png" descr="サラダ油の無料イラスト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2818698" y="7232861"/>
            <a:ext cx="3251201" cy="2438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nstant-coffee_pack_10435.png" descr="instant-coffee_pack_10435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6444379" y="7462041"/>
            <a:ext cx="1794130" cy="1999174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インスタントコーヒー"/>
          <p:cNvSpPr txBox="1"/>
          <p:nvPr/>
        </p:nvSpPr>
        <p:spPr>
          <a:xfrm>
            <a:off x="5775533" y="9853963"/>
            <a:ext cx="313182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ヒラギノ丸ゴ ProN W4"/>
                <a:ea typeface="ヒラギノ丸ゴ ProN W4"/>
                <a:cs typeface="ヒラギノ丸ゴ ProN W4"/>
                <a:sym typeface="ヒラギノ丸ゴ ProN W4"/>
              </a:defRPr>
            </a:lvl1pPr>
          </a:lstStyle>
          <a:p>
            <a:pPr defTabSz="914400"/>
            <a:r>
              <a:t>インスタントコーヒー</a:t>
            </a:r>
          </a:p>
        </p:txBody>
      </p:sp>
      <p:pic>
        <p:nvPicPr>
          <p:cNvPr id="199" name="body-soap-01.png" descr="body-soap-01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9297139" y="7370167"/>
            <a:ext cx="2182922" cy="2182922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ボディシャンプー"/>
          <p:cNvSpPr txBox="1"/>
          <p:nvPr/>
        </p:nvSpPr>
        <p:spPr>
          <a:xfrm>
            <a:off x="9139682" y="9853963"/>
            <a:ext cx="249783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ヒラギノ丸ゴ ProN W4"/>
                <a:ea typeface="ヒラギノ丸ゴ ProN W4"/>
                <a:cs typeface="ヒラギノ丸ゴ ProN W4"/>
                <a:sym typeface="ヒラギノ丸ゴ ProN W4"/>
              </a:defRPr>
            </a:lvl1pPr>
          </a:lstStyle>
          <a:p>
            <a:pPr defTabSz="914400"/>
            <a:r>
              <a:t>ボディシャンプー</a:t>
            </a:r>
          </a:p>
        </p:txBody>
      </p:sp>
      <p:pic>
        <p:nvPicPr>
          <p:cNvPr id="201" name="nyuuyokuzai_bath_14354.png" descr="nyuuyokuzai_bath_14354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2088824" y="7495821"/>
            <a:ext cx="2354153" cy="1931613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バスクリン"/>
          <p:cNvSpPr txBox="1"/>
          <p:nvPr/>
        </p:nvSpPr>
        <p:spPr>
          <a:xfrm>
            <a:off x="12446750" y="9853963"/>
            <a:ext cx="163830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ヒラギノ丸ゴ ProN W4"/>
                <a:ea typeface="ヒラギノ丸ゴ ProN W4"/>
                <a:cs typeface="ヒラギノ丸ゴ ProN W4"/>
                <a:sym typeface="ヒラギノ丸ゴ ProN W4"/>
              </a:defRPr>
            </a:lvl1pPr>
          </a:lstStyle>
          <a:p>
            <a:pPr defTabSz="914400"/>
            <a:r>
              <a:t>バスクリン</a:t>
            </a:r>
          </a:p>
        </p:txBody>
      </p:sp>
      <p:pic>
        <p:nvPicPr>
          <p:cNvPr id="203" name="_shampoo-treatment-01.png" descr="_shampoo-treatment-01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15003629" y="6779007"/>
            <a:ext cx="3383694" cy="3383694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シャンプー＆コンディショナー"/>
          <p:cNvSpPr txBox="1"/>
          <p:nvPr/>
        </p:nvSpPr>
        <p:spPr>
          <a:xfrm>
            <a:off x="14532159" y="9853963"/>
            <a:ext cx="4326637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ヒラギノ丸ゴ ProN W4"/>
                <a:ea typeface="ヒラギノ丸ゴ ProN W4"/>
                <a:cs typeface="ヒラギノ丸ゴ ProN W4"/>
                <a:sym typeface="ヒラギノ丸ゴ ProN W4"/>
              </a:defRPr>
            </a:lvl1pPr>
          </a:lstStyle>
          <a:p>
            <a:pPr defTabSz="914400"/>
            <a:r>
              <a:t>シャンプー＆コンディショナー</a:t>
            </a:r>
          </a:p>
        </p:txBody>
      </p:sp>
      <p:pic>
        <p:nvPicPr>
          <p:cNvPr id="205" name="11_12_67.png" descr="11_12_67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19805552" y="7441645"/>
            <a:ext cx="1372341" cy="2039966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ボディミルク"/>
          <p:cNvSpPr txBox="1"/>
          <p:nvPr/>
        </p:nvSpPr>
        <p:spPr>
          <a:xfrm>
            <a:off x="19536935" y="9853963"/>
            <a:ext cx="1909573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ヒラギノ丸ゴ ProN W4"/>
                <a:ea typeface="ヒラギノ丸ゴ ProN W4"/>
                <a:cs typeface="ヒラギノ丸ゴ ProN W4"/>
                <a:sym typeface="ヒラギノ丸ゴ ProN W4"/>
              </a:defRPr>
            </a:lvl1pPr>
          </a:lstStyle>
          <a:p>
            <a:pPr defTabSz="914400"/>
            <a:r>
              <a:t>ボディミルク</a:t>
            </a:r>
          </a:p>
        </p:txBody>
      </p:sp>
      <p:pic>
        <p:nvPicPr>
          <p:cNvPr id="207" name="1887.png" descr="1887.pn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21158200" y="7075965"/>
            <a:ext cx="3695100" cy="2771326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洗顔フォーム"/>
          <p:cNvSpPr txBox="1"/>
          <p:nvPr/>
        </p:nvSpPr>
        <p:spPr>
          <a:xfrm>
            <a:off x="22041819" y="9853963"/>
            <a:ext cx="1927861" cy="4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ヒラギノ丸ゴ ProN W4"/>
                <a:ea typeface="ヒラギノ丸ゴ ProN W4"/>
                <a:cs typeface="ヒラギノ丸ゴ ProN W4"/>
                <a:sym typeface="ヒラギノ丸ゴ ProN W4"/>
              </a:defRPr>
            </a:lvl1pPr>
          </a:lstStyle>
          <a:p>
            <a:pPr defTabSz="914400"/>
            <a:r>
              <a:t>洗顔フォーム</a:t>
            </a:r>
          </a:p>
        </p:txBody>
      </p:sp>
      <p:sp>
        <p:nvSpPr>
          <p:cNvPr id="209" name="あなたのおうちの中にないものはありますか？…"/>
          <p:cNvSpPr txBox="1"/>
          <p:nvPr/>
        </p:nvSpPr>
        <p:spPr>
          <a:xfrm>
            <a:off x="4145280" y="5271292"/>
            <a:ext cx="16093441" cy="200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>
              <a:defRPr sz="6000">
                <a:solidFill>
                  <a:srgbClr val="FFFFFF"/>
                </a:solidFill>
                <a:latin typeface="ヒラギノ丸ゴ ProN W4"/>
                <a:ea typeface="ヒラギノ丸ゴ ProN W4"/>
                <a:cs typeface="ヒラギノ丸ゴ ProN W4"/>
                <a:sym typeface="ヒラギノ丸ゴ ProN W4"/>
              </a:defRPr>
            </a:pPr>
            <a:r>
              <a:rPr>
                <a:solidFill>
                  <a:schemeClr val="accent4">
                    <a:hueOff val="348544"/>
                    <a:lumOff val="7139"/>
                  </a:schemeClr>
                </a:solidFill>
              </a:rPr>
              <a:t>あなた</a:t>
            </a:r>
            <a:r>
              <a:t>のおうちの中にないものはありますか？</a:t>
            </a:r>
          </a:p>
          <a:p>
            <a:pPr defTabSz="825500">
              <a:defRPr sz="6000">
                <a:solidFill>
                  <a:srgbClr val="FFFFFF"/>
                </a:solidFill>
                <a:latin typeface="ヒラギノ丸ゴ ProN W4"/>
                <a:ea typeface="ヒラギノ丸ゴ ProN W4"/>
                <a:cs typeface="ヒラギノ丸ゴ ProN W4"/>
                <a:sym typeface="ヒラギノ丸ゴ ProN W4"/>
              </a:defRPr>
            </a:pPr>
            <a:r>
              <a:t>これらの品をどちらで買ってますか？</a:t>
            </a:r>
          </a:p>
        </p:txBody>
      </p:sp>
      <p:sp>
        <p:nvSpPr>
          <p:cNvPr id="210" name="お友達のおうちの中にないものはありますか？…"/>
          <p:cNvSpPr txBox="1"/>
          <p:nvPr/>
        </p:nvSpPr>
        <p:spPr>
          <a:xfrm>
            <a:off x="4034810" y="5271292"/>
            <a:ext cx="16093441" cy="200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>
              <a:defRPr sz="6000">
                <a:solidFill>
                  <a:srgbClr val="FFFFFF"/>
                </a:solidFill>
                <a:latin typeface="ヒラギノ丸ゴ ProN W4"/>
                <a:ea typeface="ヒラギノ丸ゴ ProN W4"/>
                <a:cs typeface="ヒラギノ丸ゴ ProN W4"/>
                <a:sym typeface="ヒラギノ丸ゴ ProN W4"/>
              </a:defRPr>
            </a:pPr>
            <a:r>
              <a:rPr>
                <a:solidFill>
                  <a:schemeClr val="accent4">
                    <a:hueOff val="348544"/>
                    <a:lumOff val="7139"/>
                  </a:schemeClr>
                </a:solidFill>
              </a:rPr>
              <a:t>お友達</a:t>
            </a:r>
            <a:r>
              <a:t>のおうちの中にないものはありますか？</a:t>
            </a:r>
          </a:p>
          <a:p>
            <a:pPr defTabSz="825500">
              <a:defRPr sz="6000">
                <a:solidFill>
                  <a:srgbClr val="FFFFFF"/>
                </a:solidFill>
                <a:latin typeface="ヒラギノ丸ゴ ProN W4"/>
                <a:ea typeface="ヒラギノ丸ゴ ProN W4"/>
                <a:cs typeface="ヒラギノ丸ゴ ProN W4"/>
                <a:sym typeface="ヒラギノ丸ゴ ProN W4"/>
              </a:defRPr>
            </a:pPr>
            <a:r>
              <a:t>これらの品をどちらで買ってますか？</a:t>
            </a:r>
          </a:p>
        </p:txBody>
      </p:sp>
      <p:sp>
        <p:nvSpPr>
          <p:cNvPr id="211" name="他人のおうちの中にないものはありますか？…"/>
          <p:cNvSpPr txBox="1"/>
          <p:nvPr/>
        </p:nvSpPr>
        <p:spPr>
          <a:xfrm>
            <a:off x="4712054" y="5271292"/>
            <a:ext cx="15331441" cy="200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>
              <a:defRPr sz="6000">
                <a:solidFill>
                  <a:srgbClr val="FFFFFF"/>
                </a:solidFill>
                <a:latin typeface="ヒラギノ丸ゴ ProN W4"/>
                <a:ea typeface="ヒラギノ丸ゴ ProN W4"/>
                <a:cs typeface="ヒラギノ丸ゴ ProN W4"/>
                <a:sym typeface="ヒラギノ丸ゴ ProN W4"/>
              </a:defRPr>
            </a:pPr>
            <a:r>
              <a:rPr>
                <a:solidFill>
                  <a:schemeClr val="accent4">
                    <a:hueOff val="348544"/>
                    <a:lumOff val="7139"/>
                  </a:schemeClr>
                </a:solidFill>
              </a:rPr>
              <a:t>他人</a:t>
            </a:r>
            <a:r>
              <a:t>のおうちの中にないものはありますか？</a:t>
            </a:r>
          </a:p>
          <a:p>
            <a:pPr defTabSz="825500">
              <a:defRPr sz="6000">
                <a:solidFill>
                  <a:srgbClr val="FFFFFF"/>
                </a:solidFill>
                <a:latin typeface="ヒラギノ丸ゴ ProN W4"/>
                <a:ea typeface="ヒラギノ丸ゴ ProN W4"/>
                <a:cs typeface="ヒラギノ丸ゴ ProN W4"/>
                <a:sym typeface="ヒラギノ丸ゴ ProN W4"/>
              </a:defRPr>
            </a:pPr>
            <a:r>
              <a:t>これらの品をどちらで買ってますか？</a:t>
            </a:r>
          </a:p>
        </p:txBody>
      </p:sp>
      <p:sp>
        <p:nvSpPr>
          <p:cNvPr id="212" name="スーパーで買うのをやめてみない？"/>
          <p:cNvSpPr txBox="1"/>
          <p:nvPr/>
        </p:nvSpPr>
        <p:spPr>
          <a:xfrm>
            <a:off x="2346647" y="11796686"/>
            <a:ext cx="19954495" cy="13652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lnSpc>
                <a:spcPct val="80000"/>
              </a:lnSpc>
              <a:spcBef>
                <a:spcPts val="1200"/>
              </a:spcBef>
              <a:defRPr sz="9900">
                <a:solidFill>
                  <a:srgbClr val="FFFFFF"/>
                </a:solidFill>
                <a:latin typeface="ヒラギノ丸ゴ ProN W4"/>
                <a:ea typeface="ヒラギノ丸ゴ ProN W4"/>
                <a:cs typeface="ヒラギノ丸ゴ ProN W4"/>
                <a:sym typeface="ヒラギノ丸ゴ ProN W4"/>
              </a:defRPr>
            </a:lvl1pPr>
          </a:lstStyle>
          <a:p>
            <a:pPr/>
            <a:r>
              <a:t>スーパーで買うのをやめてみない？</a:t>
            </a:r>
          </a:p>
        </p:txBody>
      </p:sp>
      <p:sp>
        <p:nvSpPr>
          <p:cNvPr id="213" name="伝えるためのキーワード！"/>
          <p:cNvSpPr txBox="1"/>
          <p:nvPr/>
        </p:nvSpPr>
        <p:spPr>
          <a:xfrm>
            <a:off x="1280793" y="10840134"/>
            <a:ext cx="11360611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ct val="70000"/>
              </a:lnSpc>
              <a:spcBef>
                <a:spcPts val="1200"/>
              </a:spcBef>
              <a:defRPr sz="5800">
                <a:solidFill>
                  <a:srgbClr val="FFFFFF"/>
                </a:solidFill>
                <a:latin typeface="ヒラギノ丸ゴ ProN W4"/>
                <a:ea typeface="ヒラギノ丸ゴ ProN W4"/>
                <a:cs typeface="ヒラギノ丸ゴ ProN W4"/>
                <a:sym typeface="ヒラギノ丸ゴ ProN W4"/>
              </a:defRPr>
            </a:lvl1pPr>
          </a:lstStyle>
          <a:p>
            <a:pPr/>
            <a:r>
              <a:t>伝えるためのキーワード！</a:t>
            </a:r>
          </a:p>
        </p:txBody>
      </p:sp>
      <p:sp>
        <p:nvSpPr>
          <p:cNvPr id="214" name="15,610PV"/>
          <p:cNvSpPr txBox="1"/>
          <p:nvPr/>
        </p:nvSpPr>
        <p:spPr>
          <a:xfrm>
            <a:off x="17496599" y="14204"/>
            <a:ext cx="4275202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3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ヒラギノ丸ゴ ProN W4"/>
                <a:ea typeface="ヒラギノ丸ゴ ProN W4"/>
                <a:cs typeface="ヒラギノ丸ゴ ProN W4"/>
                <a:sym typeface="ヒラギノ丸ゴ ProN W4"/>
              </a:defRPr>
            </a:pPr>
            <a:r>
              <a:rPr sz="8000"/>
              <a:t>15,610</a:t>
            </a:r>
            <a:r>
              <a:rPr sz="3000"/>
              <a:t>PV</a:t>
            </a:r>
          </a:p>
        </p:txBody>
      </p:sp>
      <p:sp>
        <p:nvSpPr>
          <p:cNvPr id="215" name="27,110円"/>
          <p:cNvSpPr txBox="1"/>
          <p:nvPr/>
        </p:nvSpPr>
        <p:spPr>
          <a:xfrm>
            <a:off x="20260714" y="1208004"/>
            <a:ext cx="4037077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3700">
                <a:solidFill>
                  <a:schemeClr val="accent5">
                    <a:hueOff val="-82419"/>
                    <a:satOff val="-9513"/>
                    <a:lumOff val="-16343"/>
                  </a:schemeClr>
                </a:solidFill>
                <a:latin typeface="ヒラギノ丸ゴ ProN W4"/>
                <a:ea typeface="ヒラギノ丸ゴ ProN W4"/>
                <a:cs typeface="ヒラギノ丸ゴ ProN W4"/>
                <a:sym typeface="ヒラギノ丸ゴ ProN W4"/>
              </a:defRPr>
            </a:pPr>
            <a:r>
              <a:rPr sz="8000"/>
              <a:t>27,110</a:t>
            </a:r>
            <a:r>
              <a:rPr sz="2400"/>
              <a:t>円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xit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8" presetID="2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xit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afterEffect" presetSubtype="8" presetID="2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5" dur="9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9" grpId="2"/>
      <p:bldP build="whole" bldLvl="1" animBg="1" rev="0" advAuto="0" spid="210" grpId="3"/>
      <p:bldP build="whole" bldLvl="1" animBg="1" rev="0" advAuto="0" spid="210" grpId="4"/>
      <p:bldP build="whole" bldLvl="1" animBg="1" rev="0" advAuto="0" spid="211" grpId="5"/>
      <p:bldP build="whole" bldLvl="1" animBg="1" rev="0" advAuto="0" spid="212" grpId="7"/>
      <p:bldP build="whole" bldLvl="1" animBg="1" rev="0" advAuto="0" spid="213" grpId="6"/>
      <p:bldP build="whole" bldLvl="1" animBg="1" rev="0" advAuto="0" spid="20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" name="表1"/>
          <p:cNvGraphicFramePr/>
          <p:nvPr/>
        </p:nvGraphicFramePr>
        <p:xfrm>
          <a:off x="1212848" y="2317211"/>
          <a:ext cx="21971004" cy="1034516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7319434"/>
                <a:gridCol w="7319434"/>
                <a:gridCol w="7319434"/>
              </a:tblGrid>
              <a:tr h="2583115">
                <a:tc>
                  <a:txBody>
                    <a:bodyPr/>
                    <a:lstStyle/>
                    <a:p>
                      <a:pPr defTabSz="914400"/>
                      <a:r>
                        <a:rPr sz="11200">
                          <a:ln w="38100" cap="flat">
                            <a:solidFill>
                              <a:srgbClr val="FFFFFF"/>
                            </a:solidFill>
                            <a:prstDash val="solid"/>
                            <a:miter lim="400000"/>
                          </a:ln>
                          <a:solidFill>
                            <a:schemeClr val="accent5">
                              <a:lumOff val="-29866"/>
                            </a:schemeClr>
                          </a:solidFill>
                          <a:latin typeface="ヒラギノ角ゴ StdN W8"/>
                          <a:ea typeface="ヒラギノ角ゴ StdN W8"/>
                          <a:cs typeface="ヒラギノ角ゴ StdN W8"/>
                          <a:sym typeface="ヒラギノ角ゴ StdN W8"/>
                        </a:rPr>
                        <a:t>PV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1200">
                          <a:ln w="38100" cap="flat">
                            <a:solidFill>
                              <a:srgbClr val="FFFFFF"/>
                            </a:solidFill>
                            <a:prstDash val="solid"/>
                            <a:miter lim="400000"/>
                          </a:ln>
                          <a:solidFill>
                            <a:schemeClr val="accent5">
                              <a:lumOff val="-29866"/>
                            </a:schemeClr>
                          </a:solidFill>
                          <a:latin typeface="ヒラギノ角ゴ StdN W8"/>
                          <a:ea typeface="ヒラギノ角ゴ StdN W8"/>
                          <a:cs typeface="ヒラギノ角ゴ StdN W8"/>
                          <a:sym typeface="ヒラギノ角ゴ StdN W8"/>
                        </a:rPr>
                        <a:t>リピート率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1200">
                          <a:ln w="38100" cap="flat">
                            <a:solidFill>
                              <a:srgbClr val="FFFFFF"/>
                            </a:solidFill>
                            <a:prstDash val="solid"/>
                            <a:miter lim="400000"/>
                          </a:ln>
                          <a:solidFill>
                            <a:schemeClr val="accent5">
                              <a:lumOff val="-29866"/>
                            </a:schemeClr>
                          </a:solidFill>
                          <a:latin typeface="ヒラギノ角ゴ StdN W8"/>
                          <a:ea typeface="ヒラギノ角ゴ StdN W8"/>
                          <a:cs typeface="ヒラギノ角ゴ StdN W8"/>
                          <a:sym typeface="ヒラギノ角ゴ StdN W8"/>
                        </a:rPr>
                        <a:t>カテゴリ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D5D5D5"/>
                    </a:solidFill>
                  </a:tcPr>
                </a:tc>
              </a:tr>
              <a:tr h="2583115">
                <a:tc>
                  <a:txBody>
                    <a:bodyPr/>
                    <a:lstStyle/>
                    <a:p>
                      <a:pPr defTabSz="914400"/>
                      <a:r>
                        <a:rPr sz="11000">
                          <a:latin typeface="ヒラギノ角ゴ StdN W8"/>
                          <a:ea typeface="ヒラギノ角ゴ StdN W8"/>
                          <a:cs typeface="ヒラギノ角ゴ StdN W8"/>
                          <a:sym typeface="ヒラギノ角ゴ StdN W8"/>
                        </a:rPr>
                        <a:t>高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3000">
                          <a:latin typeface="ヒラギノ角ゴ StdN W8"/>
                          <a:ea typeface="ヒラギノ角ゴ StdN W8"/>
                          <a:cs typeface="ヒラギノ角ゴ StdN W8"/>
                          <a:sym typeface="ヒラギノ角ゴ StdN W8"/>
                        </a:rPr>
                        <a:t>❌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6000">
                          <a:latin typeface="ヒラギノ角ゴ StdN W8"/>
                          <a:ea typeface="ヒラギノ角ゴ StdN W8"/>
                          <a:cs typeface="ヒラギノ角ゴ StdN W8"/>
                          <a:sym typeface="ヒラギノ角ゴ StdN W8"/>
                        </a:rPr>
                        <a:t>Q.C.W / W.T.S
A.T.S / B.T.S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</a:tr>
              <a:tr h="2583115">
                <a:tc>
                  <a:txBody>
                    <a:bodyPr/>
                    <a:lstStyle/>
                    <a:p>
                      <a:pPr defTabSz="914400"/>
                      <a:r>
                        <a:rPr sz="11000">
                          <a:latin typeface="ヒラギノ角ゴ StdN W8"/>
                          <a:ea typeface="ヒラギノ角ゴ StdN W8"/>
                          <a:cs typeface="ヒラギノ角ゴ StdN W8"/>
                          <a:sym typeface="ヒラギノ角ゴ StdN W8"/>
                        </a:rPr>
                        <a:t>中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51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ヒラギノ角ゴ StdN W8"/>
                          <a:ea typeface="ヒラギノ角ゴ StdN W8"/>
                          <a:cs typeface="ヒラギノ角ゴ StdN W8"/>
                          <a:sym typeface="ヒラギノ角ゴ StdN W8"/>
                        </a:rPr>
                        <a:t>◉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6000">
                          <a:latin typeface="ヒラギノ角ゴ StdN W8"/>
                          <a:ea typeface="ヒラギノ角ゴ StdN W8"/>
                          <a:cs typeface="ヒラギノ角ゴ StdN W8"/>
                          <a:sym typeface="ヒラギノ角ゴ StdN W8"/>
                        </a:rPr>
                        <a:t>NUTRILITE
ARTISTRY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</a:tr>
              <a:tr h="2583115">
                <a:tc>
                  <a:txBody>
                    <a:bodyPr/>
                    <a:lstStyle/>
                    <a:p>
                      <a:pPr defTabSz="914400"/>
                      <a:r>
                        <a:rPr sz="11000">
                          <a:latin typeface="ヒラギノ角ゴ StdN W8"/>
                          <a:ea typeface="ヒラギノ角ゴ StdN W8"/>
                          <a:cs typeface="ヒラギノ角ゴ StdN W8"/>
                          <a:sym typeface="ヒラギノ角ゴ StdN W8"/>
                        </a:rPr>
                        <a:t>低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15000">
                          <a:solidFill>
                            <a:schemeClr val="accent5">
                              <a:hueOff val="-82419"/>
                              <a:satOff val="-9513"/>
                              <a:lumOff val="-16343"/>
                            </a:schemeClr>
                          </a:solidFill>
                          <a:latin typeface="ヒラギノ角ゴ StdN W8"/>
                          <a:ea typeface="ヒラギノ角ゴ StdN W8"/>
                          <a:cs typeface="ヒラギノ角ゴ StdN W8"/>
                          <a:sym typeface="ヒラギノ角ゴ StdN W8"/>
                        </a:rPr>
                        <a:t>▲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5000">
                          <a:latin typeface="ヒラギノ角ゴ StdN W8"/>
                          <a:ea typeface="ヒラギノ角ゴ StdN W8"/>
                          <a:cs typeface="ヒラギノ角ゴ StdN W8"/>
                          <a:sym typeface="ヒラギノ角ゴ StdN W8"/>
                        </a:rPr>
                        <a:t>SATINIQUE
SA8/LOC/DISH
e.t.c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18" name="プロダクツのカテゴリ分けをする"/>
          <p:cNvSpPr txBox="1"/>
          <p:nvPr/>
        </p:nvSpPr>
        <p:spPr>
          <a:xfrm>
            <a:off x="1070591" y="564088"/>
            <a:ext cx="15303501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80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/>
            <a:r>
              <a:t>プロダクツのカテゴリ分けをする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サスティナブルなビジネスを展開するには？"/>
          <p:cNvSpPr txBox="1"/>
          <p:nvPr/>
        </p:nvSpPr>
        <p:spPr>
          <a:xfrm>
            <a:off x="2000250" y="115054"/>
            <a:ext cx="20383501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80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/>
            <a:r>
              <a:t>サスティナブルなビジネスを展開するには？</a:t>
            </a:r>
          </a:p>
        </p:txBody>
      </p:sp>
      <p:sp>
        <p:nvSpPr>
          <p:cNvPr id="221" name="150人 のグループ人数が理想的"/>
          <p:cNvSpPr txBox="1"/>
          <p:nvPr/>
        </p:nvSpPr>
        <p:spPr>
          <a:xfrm>
            <a:off x="5809861" y="1472001"/>
            <a:ext cx="10756520" cy="2006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40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rPr sz="15000"/>
              <a:t>150</a:t>
            </a:r>
            <a:r>
              <a:t>人 のグループ人数が理想的</a:t>
            </a:r>
          </a:p>
        </p:txBody>
      </p:sp>
      <p:sp>
        <p:nvSpPr>
          <p:cNvPr id="222" name="2年で グループ人数を150人にするには？"/>
          <p:cNvSpPr txBox="1"/>
          <p:nvPr/>
        </p:nvSpPr>
        <p:spPr>
          <a:xfrm>
            <a:off x="6591889" y="4188824"/>
            <a:ext cx="15363572" cy="2006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40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rPr sz="15000"/>
              <a:t>2年</a:t>
            </a:r>
            <a:r>
              <a:t>で グループ人数を</a:t>
            </a:r>
            <a:r>
              <a:rPr sz="14000"/>
              <a:t>150</a:t>
            </a:r>
            <a:r>
              <a:t>人にするには？</a:t>
            </a:r>
          </a:p>
        </p:txBody>
      </p:sp>
      <p:sp>
        <p:nvSpPr>
          <p:cNvPr id="223" name="730日 ÷150人＝6人/月"/>
          <p:cNvSpPr txBox="1"/>
          <p:nvPr/>
        </p:nvSpPr>
        <p:spPr>
          <a:xfrm>
            <a:off x="5289733" y="6670208"/>
            <a:ext cx="14946504" cy="20065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40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rPr sz="15000"/>
              <a:t>730</a:t>
            </a:r>
            <a:r>
              <a:t>日 </a:t>
            </a:r>
            <a:r>
              <a:rPr sz="11100"/>
              <a:t>÷</a:t>
            </a:r>
            <a:r>
              <a:rPr sz="14000"/>
              <a:t>150</a:t>
            </a:r>
            <a:r>
              <a:t>人</a:t>
            </a:r>
            <a:r>
              <a:rPr sz="8000"/>
              <a:t>＝</a:t>
            </a:r>
            <a:r>
              <a:rPr sz="14000"/>
              <a:t>6</a:t>
            </a:r>
            <a:r>
              <a:t>人/月</a:t>
            </a:r>
          </a:p>
        </p:txBody>
      </p:sp>
      <p:sp>
        <p:nvSpPr>
          <p:cNvPr id="224" name="毎月6人ペースで人数を増やすには？"/>
          <p:cNvSpPr txBox="1"/>
          <p:nvPr/>
        </p:nvSpPr>
        <p:spPr>
          <a:xfrm>
            <a:off x="3639565" y="9151593"/>
            <a:ext cx="17104869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80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/>
            <a:r>
              <a:t>毎月6人ペースで人数を増やすには？</a:t>
            </a:r>
          </a:p>
        </p:txBody>
      </p:sp>
      <p:sp>
        <p:nvSpPr>
          <p:cNvPr id="225" name="ホームミーティング"/>
          <p:cNvSpPr txBox="1"/>
          <p:nvPr/>
        </p:nvSpPr>
        <p:spPr>
          <a:xfrm>
            <a:off x="801937" y="10786484"/>
            <a:ext cx="7543801" cy="933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65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/>
            <a:r>
              <a:t>ホームミーティング</a:t>
            </a:r>
          </a:p>
        </p:txBody>
      </p:sp>
      <p:sp>
        <p:nvSpPr>
          <p:cNvPr id="226" name="個人アポイント"/>
          <p:cNvSpPr txBox="1"/>
          <p:nvPr/>
        </p:nvSpPr>
        <p:spPr>
          <a:xfrm>
            <a:off x="1627437" y="12329301"/>
            <a:ext cx="5892801" cy="933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65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/>
            <a:r>
              <a:t>個人アポイント</a:t>
            </a:r>
          </a:p>
        </p:txBody>
      </p:sp>
      <p:sp>
        <p:nvSpPr>
          <p:cNvPr id="227" name="グループイベント"/>
          <p:cNvSpPr txBox="1"/>
          <p:nvPr/>
        </p:nvSpPr>
        <p:spPr>
          <a:xfrm>
            <a:off x="8923655" y="10786484"/>
            <a:ext cx="6536691" cy="933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65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/>
            <a:r>
              <a:t>グループイベント</a:t>
            </a:r>
          </a:p>
        </p:txBody>
      </p:sp>
      <p:sp>
        <p:nvSpPr>
          <p:cNvPr id="228" name="会場ミーティング"/>
          <p:cNvSpPr txBox="1"/>
          <p:nvPr/>
        </p:nvSpPr>
        <p:spPr>
          <a:xfrm>
            <a:off x="8832850" y="12329301"/>
            <a:ext cx="6718301" cy="933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65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/>
            <a:r>
              <a:t>会場ミーティング</a:t>
            </a:r>
          </a:p>
        </p:txBody>
      </p:sp>
      <p:sp>
        <p:nvSpPr>
          <p:cNvPr id="229" name="ラリー・1泊セミナー"/>
          <p:cNvSpPr txBox="1"/>
          <p:nvPr/>
        </p:nvSpPr>
        <p:spPr>
          <a:xfrm>
            <a:off x="15966943" y="10786484"/>
            <a:ext cx="8181913" cy="933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65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/>
            <a:r>
              <a:t>ラリー・1泊セミナー</a:t>
            </a:r>
          </a:p>
        </p:txBody>
      </p:sp>
      <p:sp>
        <p:nvSpPr>
          <p:cNvPr id="230" name="パーティ"/>
          <p:cNvSpPr txBox="1"/>
          <p:nvPr/>
        </p:nvSpPr>
        <p:spPr>
          <a:xfrm>
            <a:off x="18349749" y="12329301"/>
            <a:ext cx="3416301" cy="933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65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/>
            <a:r>
              <a:t>パーティ</a:t>
            </a:r>
          </a:p>
        </p:txBody>
      </p:sp>
      <p:sp>
        <p:nvSpPr>
          <p:cNvPr id="231" name="決断"/>
          <p:cNvSpPr txBox="1"/>
          <p:nvPr/>
        </p:nvSpPr>
        <p:spPr>
          <a:xfrm>
            <a:off x="438509" y="4204472"/>
            <a:ext cx="5194301" cy="2641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200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/>
            <a:r>
              <a:t>決断</a:t>
            </a:r>
          </a:p>
        </p:txBody>
      </p:sp>
      <p:sp>
        <p:nvSpPr>
          <p:cNvPr id="232" name="環境"/>
          <p:cNvSpPr txBox="1"/>
          <p:nvPr/>
        </p:nvSpPr>
        <p:spPr>
          <a:xfrm>
            <a:off x="438509" y="4204472"/>
            <a:ext cx="5194301" cy="26415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200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/>
            <a:r>
              <a:t>環境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Class="entr" nodeType="afterEffect" presetSubtype="16" presetID="23" grpId="6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00"/>
                            </p:stCondLst>
                            <p:childTnLst>
                              <p:par>
                                <p:cTn id="33" presetClass="entr" nodeType="afterEffect" presetSubtype="16" presetID="23" grpId="7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50"/>
                            </p:stCondLst>
                            <p:childTnLst>
                              <p:par>
                                <p:cTn id="38" presetClass="entr" nodeType="afterEffect" presetSubtype="16" presetID="23" grpId="8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600"/>
                            </p:stCondLst>
                            <p:childTnLst>
                              <p:par>
                                <p:cTn id="43" presetClass="entr" nodeType="afterEffect" presetSubtype="16" presetID="23" grpId="9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50"/>
                            </p:stCondLst>
                            <p:childTnLst>
                              <p:par>
                                <p:cTn id="48" presetClass="entr" nodeType="afterEffect" presetSubtype="16" presetID="23" grpId="10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nodeType="clickEffect" presetSubtype="0" presetID="1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5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Class="entr" nodeType="clickEffect" presetSubtype="1" presetID="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Class="exit" nodeType="afterEffect" presetID="9" grpId="13" fill="hold">
                                  <p:stCondLst>
                                    <p:cond delay="20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Effect filter="dissolve" transition="out">
                                      <p:cBhvr>
                                        <p:cTn id="64" dur="2500" fill="hold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2" grpId="12"/>
      <p:bldP build="whole" bldLvl="1" animBg="1" rev="0" advAuto="0" spid="222" grpId="2"/>
      <p:bldP build="whole" bldLvl="1" animBg="1" rev="0" advAuto="0" spid="226" grpId="8"/>
      <p:bldP build="whole" bldLvl="1" animBg="1" rev="0" advAuto="0" spid="221" grpId="1"/>
      <p:bldP build="whole" bldLvl="1" animBg="1" rev="0" advAuto="0" spid="224" grpId="4"/>
      <p:bldP build="whole" bldLvl="1" animBg="1" rev="0" advAuto="0" spid="223" grpId="3"/>
      <p:bldP build="whole" bldLvl="1" animBg="1" rev="0" advAuto="0" spid="228" grpId="9"/>
      <p:bldP build="whole" bldLvl="1" animBg="1" rev="0" advAuto="0" spid="225" grpId="5"/>
      <p:bldP build="whole" bldLvl="1" animBg="1" rev="0" advAuto="0" spid="229" grpId="7"/>
      <p:bldP build="whole" bldLvl="1" animBg="1" rev="0" advAuto="0" spid="230" grpId="10"/>
      <p:bldP build="whole" bldLvl="1" animBg="1" rev="0" advAuto="0" spid="231" grpId="11"/>
      <p:bldP build="whole" bldLvl="1" animBg="1" rev="0" advAuto="0" spid="231" grpId="13"/>
      <p:bldP build="whole" bldLvl="1" animBg="1" rev="0" advAuto="0" spid="227" grpId="6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X3PR.gif" descr="X3PR.gi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10028" y="6699020"/>
            <a:ext cx="10446544" cy="6121023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133-1331433_free-user-avatar-icons-happy-flat-design-png.png.jpeg" descr="133-1331433_free-user-avatar-icons-happy-flat-design-png.png.jpeg"/>
          <p:cNvPicPr>
            <a:picLocks noChangeAspect="1"/>
          </p:cNvPicPr>
          <p:nvPr/>
        </p:nvPicPr>
        <p:blipFill>
          <a:blip r:embed="rId3">
            <a:extLst/>
          </a:blip>
          <a:srcRect l="4757" t="4392" r="4772" b="8970"/>
          <a:stretch>
            <a:fillRect/>
          </a:stretch>
        </p:blipFill>
        <p:spPr>
          <a:xfrm>
            <a:off x="1581558" y="683735"/>
            <a:ext cx="1739084" cy="18035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1" h="21578" fill="norm" stroke="1" extrusionOk="0">
                <a:moveTo>
                  <a:pt x="10355" y="7"/>
                </a:moveTo>
                <a:cubicBezTo>
                  <a:pt x="9480" y="36"/>
                  <a:pt x="8619" y="160"/>
                  <a:pt x="7857" y="372"/>
                </a:cubicBezTo>
                <a:cubicBezTo>
                  <a:pt x="6002" y="890"/>
                  <a:pt x="4476" y="1756"/>
                  <a:pt x="3144" y="3046"/>
                </a:cubicBezTo>
                <a:cubicBezTo>
                  <a:pt x="1554" y="4585"/>
                  <a:pt x="574" y="6402"/>
                  <a:pt x="145" y="8611"/>
                </a:cubicBezTo>
                <a:cubicBezTo>
                  <a:pt x="7" y="9320"/>
                  <a:pt x="-43" y="10700"/>
                  <a:pt x="42" y="11464"/>
                </a:cubicBezTo>
                <a:cubicBezTo>
                  <a:pt x="205" y="12940"/>
                  <a:pt x="755" y="14551"/>
                  <a:pt x="1495" y="15733"/>
                </a:cubicBezTo>
                <a:cubicBezTo>
                  <a:pt x="2406" y="17189"/>
                  <a:pt x="3612" y="18367"/>
                  <a:pt x="5127" y="19285"/>
                </a:cubicBezTo>
                <a:cubicBezTo>
                  <a:pt x="5477" y="19497"/>
                  <a:pt x="5603" y="19604"/>
                  <a:pt x="5599" y="19674"/>
                </a:cubicBezTo>
                <a:cubicBezTo>
                  <a:pt x="5595" y="19727"/>
                  <a:pt x="5531" y="19980"/>
                  <a:pt x="5456" y="20239"/>
                </a:cubicBezTo>
                <a:cubicBezTo>
                  <a:pt x="5381" y="20498"/>
                  <a:pt x="5307" y="20907"/>
                  <a:pt x="5289" y="21146"/>
                </a:cubicBezTo>
                <a:lnTo>
                  <a:pt x="5260" y="21578"/>
                </a:lnTo>
                <a:lnTo>
                  <a:pt x="16241" y="21578"/>
                </a:lnTo>
                <a:lnTo>
                  <a:pt x="16236" y="21317"/>
                </a:lnTo>
                <a:cubicBezTo>
                  <a:pt x="16234" y="20970"/>
                  <a:pt x="16122" y="20368"/>
                  <a:pt x="15981" y="19959"/>
                </a:cubicBezTo>
                <a:lnTo>
                  <a:pt x="15868" y="19626"/>
                </a:lnTo>
                <a:lnTo>
                  <a:pt x="15996" y="19522"/>
                </a:lnTo>
                <a:cubicBezTo>
                  <a:pt x="16068" y="19466"/>
                  <a:pt x="16267" y="19344"/>
                  <a:pt x="16438" y="19251"/>
                </a:cubicBezTo>
                <a:cubicBezTo>
                  <a:pt x="17286" y="18791"/>
                  <a:pt x="18530" y="17721"/>
                  <a:pt x="19226" y="16854"/>
                </a:cubicBezTo>
                <a:cubicBezTo>
                  <a:pt x="20644" y="15086"/>
                  <a:pt x="21428" y="13002"/>
                  <a:pt x="21504" y="10785"/>
                </a:cubicBezTo>
                <a:cubicBezTo>
                  <a:pt x="21557" y="9241"/>
                  <a:pt x="21322" y="7908"/>
                  <a:pt x="20753" y="6526"/>
                </a:cubicBezTo>
                <a:cubicBezTo>
                  <a:pt x="19417" y="3285"/>
                  <a:pt x="16467" y="903"/>
                  <a:pt x="12933" y="206"/>
                </a:cubicBezTo>
                <a:cubicBezTo>
                  <a:pt x="12116" y="45"/>
                  <a:pt x="11231" y="-22"/>
                  <a:pt x="10355" y="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36" name="1名…ひとり"/>
          <p:cNvSpPr txBox="1"/>
          <p:nvPr/>
        </p:nvSpPr>
        <p:spPr>
          <a:xfrm>
            <a:off x="3559937" y="820364"/>
            <a:ext cx="4132327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>
              <a:defRPr sz="60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1</a:t>
            </a:r>
            <a:r>
              <a:rPr sz="3000"/>
              <a:t>名</a:t>
            </a:r>
            <a:r>
              <a:t>…ひとり</a:t>
            </a:r>
          </a:p>
        </p:txBody>
      </p:sp>
      <p:sp>
        <p:nvSpPr>
          <p:cNvPr id="237" name="1~3万PV（0〜1500円＋CSI 2000円〜4500円）"/>
          <p:cNvSpPr txBox="1"/>
          <p:nvPr/>
        </p:nvSpPr>
        <p:spPr>
          <a:xfrm>
            <a:off x="3244849" y="1810964"/>
            <a:ext cx="1055370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>
              <a:defRPr sz="60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1~3</a:t>
            </a:r>
            <a:r>
              <a:rPr sz="3000"/>
              <a:t>万PV（0〜1500円＋CSI 2000円〜4500円）</a:t>
            </a:r>
          </a:p>
        </p:txBody>
      </p:sp>
      <p:sp>
        <p:nvSpPr>
          <p:cNvPr id="238" name="コールアウト"/>
          <p:cNvSpPr/>
          <p:nvPr/>
        </p:nvSpPr>
        <p:spPr>
          <a:xfrm>
            <a:off x="13013928" y="331383"/>
            <a:ext cx="7663657" cy="2508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979" y="0"/>
                </a:moveTo>
                <a:cubicBezTo>
                  <a:pt x="1880" y="0"/>
                  <a:pt x="1800" y="245"/>
                  <a:pt x="1800" y="547"/>
                </a:cubicBezTo>
                <a:lnTo>
                  <a:pt x="1800" y="4993"/>
                </a:lnTo>
                <a:lnTo>
                  <a:pt x="0" y="5448"/>
                </a:lnTo>
                <a:lnTo>
                  <a:pt x="1800" y="5902"/>
                </a:lnTo>
                <a:lnTo>
                  <a:pt x="1800" y="21053"/>
                </a:lnTo>
                <a:cubicBezTo>
                  <a:pt x="1800" y="21355"/>
                  <a:pt x="1880" y="21600"/>
                  <a:pt x="1979" y="21600"/>
                </a:cubicBezTo>
                <a:lnTo>
                  <a:pt x="21421" y="21600"/>
                </a:lnTo>
                <a:cubicBezTo>
                  <a:pt x="21520" y="21600"/>
                  <a:pt x="21600" y="21355"/>
                  <a:pt x="21600" y="21053"/>
                </a:cubicBezTo>
                <a:lnTo>
                  <a:pt x="21600" y="547"/>
                </a:lnTo>
                <a:cubicBezTo>
                  <a:pt x="21600" y="245"/>
                  <a:pt x="21520" y="0"/>
                  <a:pt x="21421" y="0"/>
                </a:cubicBezTo>
                <a:lnTo>
                  <a:pt x="1979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239" name="製品を使う…"/>
          <p:cNvSpPr txBox="1"/>
          <p:nvPr/>
        </p:nvSpPr>
        <p:spPr>
          <a:xfrm>
            <a:off x="14021914" y="506008"/>
            <a:ext cx="6578728" cy="2146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lnSpc>
                <a:spcPct val="70000"/>
              </a:lnSpc>
              <a:defRPr sz="4700"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製品を使う</a:t>
            </a:r>
          </a:p>
          <a:p>
            <a:pPr defTabSz="914400">
              <a:lnSpc>
                <a:spcPct val="70000"/>
              </a:lnSpc>
              <a:defRPr sz="4700"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アムウェイをもっと知る</a:t>
            </a:r>
          </a:p>
          <a:p>
            <a:pPr defTabSz="914400">
              <a:lnSpc>
                <a:spcPct val="70000"/>
              </a:lnSpc>
              <a:defRPr sz="4700"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大好きを増やす</a:t>
            </a:r>
          </a:p>
        </p:txBody>
      </p:sp>
      <p:sp>
        <p:nvSpPr>
          <p:cNvPr id="240" name="線"/>
          <p:cNvSpPr/>
          <p:nvPr/>
        </p:nvSpPr>
        <p:spPr>
          <a:xfrm>
            <a:off x="796326" y="3089485"/>
            <a:ext cx="18349982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241" name="BONUS_枠.png" descr="BONUS_枠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171271" y="3029888"/>
            <a:ext cx="4271465" cy="6537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ボーナススケジュール緑.png" descr="ボーナススケジュール緑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367758" y="7873512"/>
            <a:ext cx="3830995" cy="654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ボーナススケジュール_文字.png" descr="ボーナススケジュール_文字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0415265" y="3284769"/>
            <a:ext cx="3735983" cy="5829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133-1331433_free-user-avatar-icons-happy-flat-design-png.png.jpeg" descr="133-1331433_free-user-avatar-icons-happy-flat-design-png.png.jpeg"/>
          <p:cNvPicPr>
            <a:picLocks noChangeAspect="1"/>
          </p:cNvPicPr>
          <p:nvPr/>
        </p:nvPicPr>
        <p:blipFill>
          <a:blip r:embed="rId3">
            <a:extLst/>
          </a:blip>
          <a:srcRect l="4757" t="4392" r="4772" b="8970"/>
          <a:stretch>
            <a:fillRect/>
          </a:stretch>
        </p:blipFill>
        <p:spPr>
          <a:xfrm>
            <a:off x="1581558" y="3526663"/>
            <a:ext cx="1739084" cy="18035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1" h="21578" fill="norm" stroke="1" extrusionOk="0">
                <a:moveTo>
                  <a:pt x="10355" y="7"/>
                </a:moveTo>
                <a:cubicBezTo>
                  <a:pt x="9480" y="36"/>
                  <a:pt x="8619" y="160"/>
                  <a:pt x="7857" y="372"/>
                </a:cubicBezTo>
                <a:cubicBezTo>
                  <a:pt x="6002" y="890"/>
                  <a:pt x="4476" y="1756"/>
                  <a:pt x="3144" y="3046"/>
                </a:cubicBezTo>
                <a:cubicBezTo>
                  <a:pt x="1554" y="4585"/>
                  <a:pt x="574" y="6402"/>
                  <a:pt x="145" y="8611"/>
                </a:cubicBezTo>
                <a:cubicBezTo>
                  <a:pt x="7" y="9320"/>
                  <a:pt x="-43" y="10700"/>
                  <a:pt x="42" y="11464"/>
                </a:cubicBezTo>
                <a:cubicBezTo>
                  <a:pt x="205" y="12940"/>
                  <a:pt x="755" y="14551"/>
                  <a:pt x="1495" y="15733"/>
                </a:cubicBezTo>
                <a:cubicBezTo>
                  <a:pt x="2406" y="17189"/>
                  <a:pt x="3612" y="18367"/>
                  <a:pt x="5127" y="19285"/>
                </a:cubicBezTo>
                <a:cubicBezTo>
                  <a:pt x="5477" y="19497"/>
                  <a:pt x="5603" y="19604"/>
                  <a:pt x="5599" y="19674"/>
                </a:cubicBezTo>
                <a:cubicBezTo>
                  <a:pt x="5595" y="19727"/>
                  <a:pt x="5531" y="19980"/>
                  <a:pt x="5456" y="20239"/>
                </a:cubicBezTo>
                <a:cubicBezTo>
                  <a:pt x="5381" y="20498"/>
                  <a:pt x="5307" y="20907"/>
                  <a:pt x="5289" y="21146"/>
                </a:cubicBezTo>
                <a:lnTo>
                  <a:pt x="5260" y="21578"/>
                </a:lnTo>
                <a:lnTo>
                  <a:pt x="16241" y="21578"/>
                </a:lnTo>
                <a:lnTo>
                  <a:pt x="16236" y="21317"/>
                </a:lnTo>
                <a:cubicBezTo>
                  <a:pt x="16234" y="20970"/>
                  <a:pt x="16122" y="20368"/>
                  <a:pt x="15981" y="19959"/>
                </a:cubicBezTo>
                <a:lnTo>
                  <a:pt x="15868" y="19626"/>
                </a:lnTo>
                <a:lnTo>
                  <a:pt x="15996" y="19522"/>
                </a:lnTo>
                <a:cubicBezTo>
                  <a:pt x="16068" y="19466"/>
                  <a:pt x="16267" y="19344"/>
                  <a:pt x="16438" y="19251"/>
                </a:cubicBezTo>
                <a:cubicBezTo>
                  <a:pt x="17286" y="18791"/>
                  <a:pt x="18530" y="17721"/>
                  <a:pt x="19226" y="16854"/>
                </a:cubicBezTo>
                <a:cubicBezTo>
                  <a:pt x="20644" y="15086"/>
                  <a:pt x="21428" y="13002"/>
                  <a:pt x="21504" y="10785"/>
                </a:cubicBezTo>
                <a:cubicBezTo>
                  <a:pt x="21557" y="9241"/>
                  <a:pt x="21322" y="7908"/>
                  <a:pt x="20753" y="6526"/>
                </a:cubicBezTo>
                <a:cubicBezTo>
                  <a:pt x="19417" y="3285"/>
                  <a:pt x="16467" y="903"/>
                  <a:pt x="12933" y="206"/>
                </a:cubicBezTo>
                <a:cubicBezTo>
                  <a:pt x="12116" y="45"/>
                  <a:pt x="11231" y="-22"/>
                  <a:pt x="10355" y="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5" name="Child-Icon.png" descr="Child-Icon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48770" y="5748061"/>
            <a:ext cx="1101498" cy="1101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employee-icon-3.png" descr="employee-icon-3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900435" y="5748061"/>
            <a:ext cx="1101330" cy="11013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7" name="user.png" descr="user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152101" y="5748061"/>
            <a:ext cx="1101329" cy="1101330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接続の線"/>
          <p:cNvSpPr/>
          <p:nvPr/>
        </p:nvSpPr>
        <p:spPr>
          <a:xfrm>
            <a:off x="1498059" y="5129506"/>
            <a:ext cx="483888" cy="723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25400">
            <a:solidFill>
              <a:srgbClr val="FFFFFF"/>
            </a:solidFill>
            <a:miter lim="400000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275" name="接続の線"/>
          <p:cNvSpPr/>
          <p:nvPr/>
        </p:nvSpPr>
        <p:spPr>
          <a:xfrm>
            <a:off x="2453741" y="5330208"/>
            <a:ext cx="1494" cy="5095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  <a:miter lim="400000"/>
            <a:headEnd type="triangle"/>
          </a:ln>
        </p:spPr>
        <p:txBody>
          <a:bodyPr/>
          <a:lstStyle/>
          <a:p>
            <a:pPr/>
          </a:p>
        </p:txBody>
      </p:sp>
      <p:sp>
        <p:nvSpPr>
          <p:cNvPr id="276" name="接続の線"/>
          <p:cNvSpPr/>
          <p:nvPr/>
        </p:nvSpPr>
        <p:spPr>
          <a:xfrm>
            <a:off x="2920910" y="5129638"/>
            <a:ext cx="477328" cy="7124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  <a:miter lim="400000"/>
            <a:headEnd type="triangle"/>
          </a:ln>
        </p:spPr>
        <p:txBody>
          <a:bodyPr/>
          <a:lstStyle/>
          <a:p>
            <a:pPr/>
          </a:p>
        </p:txBody>
      </p:sp>
      <p:sp>
        <p:nvSpPr>
          <p:cNvPr id="251" name="合計 4名…PPSP"/>
          <p:cNvSpPr txBox="1"/>
          <p:nvPr/>
        </p:nvSpPr>
        <p:spPr>
          <a:xfrm>
            <a:off x="3831907" y="3996636"/>
            <a:ext cx="5061586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>
              <a:defRPr sz="60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rPr sz="3000"/>
              <a:t>合計 </a:t>
            </a:r>
            <a:r>
              <a:t>4</a:t>
            </a:r>
            <a:r>
              <a:rPr sz="3000"/>
              <a:t>名</a:t>
            </a:r>
            <a:r>
              <a:t>…PPSP</a:t>
            </a:r>
          </a:p>
        </p:txBody>
      </p:sp>
      <p:sp>
        <p:nvSpPr>
          <p:cNvPr id="252" name="3~9万PV（1500円〜1万円）"/>
          <p:cNvSpPr txBox="1"/>
          <p:nvPr/>
        </p:nvSpPr>
        <p:spPr>
          <a:xfrm>
            <a:off x="3842384" y="5140551"/>
            <a:ext cx="6564631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>
              <a:defRPr sz="60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3~9</a:t>
            </a:r>
            <a:r>
              <a:rPr sz="3000"/>
              <a:t>万PV（1500円〜1万円）</a:t>
            </a:r>
          </a:p>
        </p:txBody>
      </p:sp>
      <p:sp>
        <p:nvSpPr>
          <p:cNvPr id="253" name="コールアウト"/>
          <p:cNvSpPr/>
          <p:nvPr/>
        </p:nvSpPr>
        <p:spPr>
          <a:xfrm>
            <a:off x="9548628" y="3563134"/>
            <a:ext cx="10446544" cy="267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52" y="0"/>
                </a:moveTo>
                <a:cubicBezTo>
                  <a:pt x="1379" y="0"/>
                  <a:pt x="1320" y="230"/>
                  <a:pt x="1320" y="513"/>
                </a:cubicBezTo>
                <a:lnTo>
                  <a:pt x="1320" y="4682"/>
                </a:lnTo>
                <a:lnTo>
                  <a:pt x="0" y="5108"/>
                </a:lnTo>
                <a:lnTo>
                  <a:pt x="1320" y="5535"/>
                </a:lnTo>
                <a:lnTo>
                  <a:pt x="1320" y="21087"/>
                </a:lnTo>
                <a:cubicBezTo>
                  <a:pt x="1320" y="21370"/>
                  <a:pt x="1379" y="21600"/>
                  <a:pt x="1452" y="21600"/>
                </a:cubicBezTo>
                <a:lnTo>
                  <a:pt x="21469" y="21600"/>
                </a:lnTo>
                <a:cubicBezTo>
                  <a:pt x="21541" y="21600"/>
                  <a:pt x="21600" y="21370"/>
                  <a:pt x="21600" y="21087"/>
                </a:cubicBezTo>
                <a:lnTo>
                  <a:pt x="21600" y="513"/>
                </a:lnTo>
                <a:cubicBezTo>
                  <a:pt x="21600" y="230"/>
                  <a:pt x="21541" y="0"/>
                  <a:pt x="21469" y="0"/>
                </a:cubicBezTo>
                <a:lnTo>
                  <a:pt x="1452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254" name="アムウェイを伝えてみよう…"/>
          <p:cNvSpPr txBox="1"/>
          <p:nvPr/>
        </p:nvSpPr>
        <p:spPr>
          <a:xfrm>
            <a:off x="10158756" y="3662353"/>
            <a:ext cx="9846641" cy="247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3400"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アムウェイを伝えてみよう</a:t>
            </a:r>
          </a:p>
          <a:p>
            <a:pPr defTabSz="914400">
              <a:defRPr sz="3400"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入る人を探そう</a:t>
            </a:r>
          </a:p>
          <a:p>
            <a:pPr defTabSz="914400">
              <a:defRPr sz="3400"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「No」と言っている人を攻略する仕事ではない！</a:t>
            </a:r>
          </a:p>
          <a:p>
            <a:pPr defTabSz="914400">
              <a:defRPr sz="3400"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製品が好き/人が好き/お小遣いを稼ぎたい</a:t>
            </a:r>
          </a:p>
        </p:txBody>
      </p:sp>
      <p:sp>
        <p:nvSpPr>
          <p:cNvPr id="255" name="コールアウト"/>
          <p:cNvSpPr/>
          <p:nvPr/>
        </p:nvSpPr>
        <p:spPr>
          <a:xfrm>
            <a:off x="16736714" y="9296641"/>
            <a:ext cx="6818314" cy="24018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4038" y="2498"/>
                </a:lnTo>
                <a:lnTo>
                  <a:pt x="4038" y="21600"/>
                </a:lnTo>
                <a:lnTo>
                  <a:pt x="21600" y="21600"/>
                </a:lnTo>
                <a:lnTo>
                  <a:pt x="21600" y="2199"/>
                </a:lnTo>
                <a:lnTo>
                  <a:pt x="4668" y="219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88900" dist="106913" dir="2319588">
              <a:srgbClr val="FFFFFF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256" name="鈴木さんって…"/>
          <p:cNvSpPr txBox="1"/>
          <p:nvPr/>
        </p:nvSpPr>
        <p:spPr>
          <a:xfrm>
            <a:off x="18053173" y="9745571"/>
            <a:ext cx="5541646" cy="1626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>
              <a:lnSpc>
                <a:spcPct val="80000"/>
              </a:lnSpc>
              <a:defRPr sz="3300"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鈴木さんって</a:t>
            </a:r>
          </a:p>
          <a:p>
            <a:pPr defTabSz="825500">
              <a:lnSpc>
                <a:spcPct val="80000"/>
              </a:lnSpc>
              <a:defRPr sz="3300"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以前アムウェイのメンバー</a:t>
            </a:r>
          </a:p>
          <a:p>
            <a:pPr defTabSz="825500">
              <a:lnSpc>
                <a:spcPct val="80000"/>
              </a:lnSpc>
              <a:defRPr sz="3300"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だった人って知りませんか？</a:t>
            </a:r>
          </a:p>
        </p:txBody>
      </p:sp>
      <p:sp>
        <p:nvSpPr>
          <p:cNvPr id="257" name="コールアウト"/>
          <p:cNvSpPr/>
          <p:nvPr/>
        </p:nvSpPr>
        <p:spPr>
          <a:xfrm flipH="1" rot="10800000">
            <a:off x="1290208" y="7404583"/>
            <a:ext cx="5511801" cy="15922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49" y="0"/>
                </a:moveTo>
                <a:cubicBezTo>
                  <a:pt x="111" y="0"/>
                  <a:pt x="0" y="386"/>
                  <a:pt x="0" y="861"/>
                </a:cubicBezTo>
                <a:lnTo>
                  <a:pt x="0" y="20739"/>
                </a:lnTo>
                <a:cubicBezTo>
                  <a:pt x="0" y="21214"/>
                  <a:pt x="111" y="21600"/>
                  <a:pt x="249" y="21600"/>
                </a:cubicBezTo>
                <a:lnTo>
                  <a:pt x="17186" y="21600"/>
                </a:lnTo>
                <a:cubicBezTo>
                  <a:pt x="17323" y="21600"/>
                  <a:pt x="17435" y="21214"/>
                  <a:pt x="17435" y="20739"/>
                </a:cubicBezTo>
                <a:lnTo>
                  <a:pt x="17435" y="8948"/>
                </a:lnTo>
                <a:lnTo>
                  <a:pt x="21600" y="8587"/>
                </a:lnTo>
                <a:lnTo>
                  <a:pt x="17435" y="8232"/>
                </a:lnTo>
                <a:lnTo>
                  <a:pt x="17435" y="861"/>
                </a:lnTo>
                <a:cubicBezTo>
                  <a:pt x="17435" y="386"/>
                  <a:pt x="17323" y="0"/>
                  <a:pt x="17186" y="0"/>
                </a:cubicBezTo>
                <a:lnTo>
                  <a:pt x="249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88900" dist="106913" dir="2319588">
              <a:srgbClr val="FFFFFF">
                <a:alpha val="55126"/>
              </a:srgbClr>
            </a:outerShdw>
          </a:effectLst>
        </p:spPr>
        <p:txBody>
          <a:bodyPr lIns="0" tIns="0" rIns="0" bIns="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258" name="いないことないと…"/>
          <p:cNvSpPr txBox="1"/>
          <p:nvPr/>
        </p:nvSpPr>
        <p:spPr>
          <a:xfrm>
            <a:off x="1339682" y="7565715"/>
            <a:ext cx="4178301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>
              <a:lnSpc>
                <a:spcPct val="80000"/>
              </a:lnSpc>
              <a:defRPr sz="4000"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いないことないと</a:t>
            </a:r>
          </a:p>
          <a:p>
            <a:pPr defTabSz="825500">
              <a:lnSpc>
                <a:spcPct val="80000"/>
              </a:lnSpc>
              <a:defRPr sz="4000"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思うけどなんで？</a:t>
            </a:r>
          </a:p>
        </p:txBody>
      </p:sp>
      <p:sp>
        <p:nvSpPr>
          <p:cNvPr id="259" name="コールアウト"/>
          <p:cNvSpPr/>
          <p:nvPr/>
        </p:nvSpPr>
        <p:spPr>
          <a:xfrm>
            <a:off x="11967103" y="11296447"/>
            <a:ext cx="12234864" cy="20649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320" y="0"/>
                </a:moveTo>
                <a:lnTo>
                  <a:pt x="2273" y="8037"/>
                </a:lnTo>
                <a:lnTo>
                  <a:pt x="112" y="8037"/>
                </a:lnTo>
                <a:cubicBezTo>
                  <a:pt x="50" y="8037"/>
                  <a:pt x="0" y="8335"/>
                  <a:pt x="0" y="8701"/>
                </a:cubicBezTo>
                <a:lnTo>
                  <a:pt x="0" y="20936"/>
                </a:lnTo>
                <a:cubicBezTo>
                  <a:pt x="0" y="21303"/>
                  <a:pt x="50" y="21600"/>
                  <a:pt x="112" y="21600"/>
                </a:cubicBezTo>
                <a:lnTo>
                  <a:pt x="21488" y="21600"/>
                </a:lnTo>
                <a:cubicBezTo>
                  <a:pt x="21550" y="21600"/>
                  <a:pt x="21600" y="21303"/>
                  <a:pt x="21600" y="20936"/>
                </a:cubicBezTo>
                <a:lnTo>
                  <a:pt x="21600" y="8701"/>
                </a:lnTo>
                <a:cubicBezTo>
                  <a:pt x="21600" y="8335"/>
                  <a:pt x="21550" y="8037"/>
                  <a:pt x="21488" y="8037"/>
                </a:cubicBezTo>
                <a:lnTo>
                  <a:pt x="2367" y="8037"/>
                </a:lnTo>
                <a:lnTo>
                  <a:pt x="232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88900" dist="106913" dir="2319588">
              <a:srgbClr val="FFFFFF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260" name="昔、アムウェイのメンバーだった人を探しているんだ！…"/>
          <p:cNvSpPr txBox="1"/>
          <p:nvPr/>
        </p:nvSpPr>
        <p:spPr>
          <a:xfrm>
            <a:off x="11698955" y="12174346"/>
            <a:ext cx="13133637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825500">
              <a:defRPr sz="2800"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昔、アムウェイのメンバーだった人を探しているんだ！</a:t>
            </a:r>
          </a:p>
          <a:p>
            <a:pPr defTabSz="825500">
              <a:defRPr sz="2800"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今は登録「0円」になったしカスタマー登録もできるようになったしね！</a:t>
            </a:r>
          </a:p>
        </p:txBody>
      </p:sp>
      <p:sp>
        <p:nvSpPr>
          <p:cNvPr id="261" name="コールアウト"/>
          <p:cNvSpPr/>
          <p:nvPr/>
        </p:nvSpPr>
        <p:spPr>
          <a:xfrm flipH="1" rot="10800000">
            <a:off x="6033183" y="6446976"/>
            <a:ext cx="1724026" cy="1592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796" y="0"/>
                </a:moveTo>
                <a:cubicBezTo>
                  <a:pt x="356" y="0"/>
                  <a:pt x="0" y="386"/>
                  <a:pt x="0" y="861"/>
                </a:cubicBezTo>
                <a:lnTo>
                  <a:pt x="0" y="20739"/>
                </a:lnTo>
                <a:cubicBezTo>
                  <a:pt x="0" y="21214"/>
                  <a:pt x="356" y="21600"/>
                  <a:pt x="796" y="21600"/>
                </a:cubicBezTo>
                <a:lnTo>
                  <a:pt x="17538" y="21600"/>
                </a:lnTo>
                <a:cubicBezTo>
                  <a:pt x="17977" y="21600"/>
                  <a:pt x="18333" y="21214"/>
                  <a:pt x="18333" y="20739"/>
                </a:cubicBezTo>
                <a:lnTo>
                  <a:pt x="18333" y="1211"/>
                </a:lnTo>
                <a:lnTo>
                  <a:pt x="21600" y="818"/>
                </a:lnTo>
                <a:lnTo>
                  <a:pt x="18239" y="485"/>
                </a:lnTo>
                <a:cubicBezTo>
                  <a:pt x="18108" y="202"/>
                  <a:pt x="17849" y="0"/>
                  <a:pt x="17538" y="0"/>
                </a:cubicBezTo>
                <a:lnTo>
                  <a:pt x="796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88900" dist="106913" dir="2319588">
              <a:srgbClr val="FFFFFF">
                <a:alpha val="55126"/>
              </a:srgbClr>
            </a:outerShdw>
          </a:effectLst>
        </p:spPr>
        <p:txBody>
          <a:bodyPr lIns="0" tIns="0" rIns="0" bIns="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262" name="0円"/>
          <p:cNvSpPr txBox="1"/>
          <p:nvPr/>
        </p:nvSpPr>
        <p:spPr>
          <a:xfrm>
            <a:off x="6220561" y="7331576"/>
            <a:ext cx="1014985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4000"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/>
            <a:r>
              <a:t>0円</a:t>
            </a:r>
          </a:p>
        </p:txBody>
      </p:sp>
      <p:pic>
        <p:nvPicPr>
          <p:cNvPr id="263" name="4736808-download-instagram-heart-free-png-transparent-image-and-clipart-instagram-like-png-400_400_preview.png" descr="4736808-download-instagram-heart-free-png-transparent-image-and-clipart-instagram-like-png-400_400_preview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6103862" y="6208266"/>
            <a:ext cx="1363944" cy="1363944"/>
          </a:xfrm>
          <a:prstGeom prst="rect">
            <a:avLst/>
          </a:prstGeom>
          <a:ln w="12700">
            <a:miter lim="400000"/>
          </a:ln>
        </p:spPr>
      </p:pic>
      <p:sp>
        <p:nvSpPr>
          <p:cNvPr id="264" name="コールアウト"/>
          <p:cNvSpPr/>
          <p:nvPr/>
        </p:nvSpPr>
        <p:spPr>
          <a:xfrm flipH="1" rot="10800000">
            <a:off x="10503220" y="6560204"/>
            <a:ext cx="3852863" cy="15759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20634" y="2905"/>
                </a:lnTo>
                <a:cubicBezTo>
                  <a:pt x="20619" y="2899"/>
                  <a:pt x="20604" y="2883"/>
                  <a:pt x="20588" y="2883"/>
                </a:cubicBezTo>
                <a:lnTo>
                  <a:pt x="356" y="2883"/>
                </a:lnTo>
                <a:cubicBezTo>
                  <a:pt x="159" y="2883"/>
                  <a:pt x="0" y="3273"/>
                  <a:pt x="0" y="3753"/>
                </a:cubicBezTo>
                <a:lnTo>
                  <a:pt x="0" y="20730"/>
                </a:lnTo>
                <a:cubicBezTo>
                  <a:pt x="0" y="21210"/>
                  <a:pt x="159" y="21600"/>
                  <a:pt x="356" y="21600"/>
                </a:cubicBezTo>
                <a:lnTo>
                  <a:pt x="20588" y="21600"/>
                </a:lnTo>
                <a:cubicBezTo>
                  <a:pt x="20784" y="21600"/>
                  <a:pt x="20944" y="21210"/>
                  <a:pt x="20944" y="20730"/>
                </a:cubicBezTo>
                <a:lnTo>
                  <a:pt x="20944" y="3753"/>
                </a:lnTo>
                <a:cubicBezTo>
                  <a:pt x="20944" y="3589"/>
                  <a:pt x="20923" y="3444"/>
                  <a:pt x="20890" y="3313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88900" dist="106913" dir="2319588">
              <a:srgbClr val="FFFFFF">
                <a:alpha val="55126"/>
              </a:srgbClr>
            </a:outerShdw>
          </a:effectLst>
        </p:spPr>
        <p:txBody>
          <a:bodyPr lIns="0" tIns="0" rIns="0" bIns="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265" name="ぜひそんな人がいたら…"/>
          <p:cNvSpPr txBox="1"/>
          <p:nvPr/>
        </p:nvSpPr>
        <p:spPr>
          <a:xfrm>
            <a:off x="10659306" y="6713542"/>
            <a:ext cx="3543301" cy="971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825500">
              <a:defRPr sz="2700"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ぜひそんな人がいたら</a:t>
            </a:r>
          </a:p>
          <a:p>
            <a:pPr algn="l" defTabSz="825500">
              <a:defRPr sz="2700"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紹介して下さい</a:t>
            </a:r>
          </a:p>
        </p:txBody>
      </p:sp>
      <p:pic>
        <p:nvPicPr>
          <p:cNvPr id="266" name="4736808-download-instagram-heart-free-png-transparent-image-and-clipart-instagram-like-png-400_400_preview.png" descr="4736808-download-instagram-heart-free-png-transparent-image-and-clipart-instagram-like-png-400_400_preview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3201067" y="7013960"/>
            <a:ext cx="963028" cy="963028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コールアウト"/>
          <p:cNvSpPr/>
          <p:nvPr/>
        </p:nvSpPr>
        <p:spPr>
          <a:xfrm flipH="1" rot="10800000">
            <a:off x="11070593" y="10698404"/>
            <a:ext cx="4933554" cy="11961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78" y="0"/>
                </a:moveTo>
                <a:cubicBezTo>
                  <a:pt x="124" y="0"/>
                  <a:pt x="0" y="513"/>
                  <a:pt x="0" y="1147"/>
                </a:cubicBezTo>
                <a:lnTo>
                  <a:pt x="0" y="12950"/>
                </a:lnTo>
                <a:cubicBezTo>
                  <a:pt x="0" y="13583"/>
                  <a:pt x="124" y="14097"/>
                  <a:pt x="278" y="14097"/>
                </a:cubicBezTo>
                <a:lnTo>
                  <a:pt x="19676" y="14097"/>
                </a:lnTo>
                <a:lnTo>
                  <a:pt x="19793" y="21600"/>
                </a:lnTo>
                <a:lnTo>
                  <a:pt x="19909" y="14097"/>
                </a:lnTo>
                <a:lnTo>
                  <a:pt x="21322" y="14097"/>
                </a:lnTo>
                <a:cubicBezTo>
                  <a:pt x="21476" y="14097"/>
                  <a:pt x="21600" y="13583"/>
                  <a:pt x="21600" y="12950"/>
                </a:cubicBezTo>
                <a:lnTo>
                  <a:pt x="21600" y="1147"/>
                </a:lnTo>
                <a:cubicBezTo>
                  <a:pt x="21600" y="513"/>
                  <a:pt x="21476" y="0"/>
                  <a:pt x="21322" y="0"/>
                </a:cubicBezTo>
                <a:lnTo>
                  <a:pt x="278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88900" dist="106913" dir="2319588">
              <a:srgbClr val="FFFFFF">
                <a:alpha val="55126"/>
              </a:srgbClr>
            </a:outerShdw>
          </a:effectLst>
        </p:spPr>
        <p:txBody>
          <a:bodyPr lIns="0" tIns="0" rIns="0" bIns="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268" name="っていうかぁ鈴木さんも…"/>
          <p:cNvSpPr txBox="1"/>
          <p:nvPr/>
        </p:nvSpPr>
        <p:spPr>
          <a:xfrm>
            <a:off x="11255688" y="11215929"/>
            <a:ext cx="4667251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defRPr sz="3000"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/>
            <a:r>
              <a:t>っていうかぁ鈴木さんも…</a:t>
            </a:r>
          </a:p>
        </p:txBody>
      </p:sp>
      <p:sp>
        <p:nvSpPr>
          <p:cNvPr id="269" name="PPSP⇅"/>
          <p:cNvSpPr txBox="1"/>
          <p:nvPr/>
        </p:nvSpPr>
        <p:spPr>
          <a:xfrm>
            <a:off x="17716017" y="7568890"/>
            <a:ext cx="3596387" cy="1263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>
              <a:defRPr sz="6000">
                <a:solidFill>
                  <a:schemeClr val="accent5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PPSP</a:t>
            </a:r>
            <a:r>
              <a:rPr sz="9100"/>
              <a:t>⇅</a:t>
            </a:r>
          </a:p>
        </p:txBody>
      </p:sp>
      <p:sp>
        <p:nvSpPr>
          <p:cNvPr id="270" name="コールアウト"/>
          <p:cNvSpPr/>
          <p:nvPr/>
        </p:nvSpPr>
        <p:spPr>
          <a:xfrm>
            <a:off x="14886668" y="6413591"/>
            <a:ext cx="5354638" cy="18569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0" y="16771"/>
                </a:lnTo>
                <a:lnTo>
                  <a:pt x="4952" y="16771"/>
                </a:lnTo>
                <a:lnTo>
                  <a:pt x="5083" y="21600"/>
                </a:lnTo>
                <a:lnTo>
                  <a:pt x="5214" y="16771"/>
                </a:lnTo>
                <a:lnTo>
                  <a:pt x="21600" y="16771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88900" dist="106913" dir="2319588">
              <a:srgbClr val="FFFFFF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271" name="ぜひ一度新しいアムウェイを…"/>
          <p:cNvSpPr txBox="1"/>
          <p:nvPr/>
        </p:nvSpPr>
        <p:spPr>
          <a:xfrm>
            <a:off x="15027031" y="6573608"/>
            <a:ext cx="5165472" cy="109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825500">
              <a:defRPr sz="3100"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ぜひ一度新しいアムウェイを</a:t>
            </a:r>
          </a:p>
          <a:p>
            <a:pPr algn="l" defTabSz="825500">
              <a:defRPr sz="3100"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聞いてみませんか？！</a:t>
            </a:r>
          </a:p>
        </p:txBody>
      </p:sp>
      <p:sp>
        <p:nvSpPr>
          <p:cNvPr id="272" name="四角形"/>
          <p:cNvSpPr/>
          <p:nvPr/>
        </p:nvSpPr>
        <p:spPr>
          <a:xfrm>
            <a:off x="-28783" y="-82275"/>
            <a:ext cx="624230" cy="13818636"/>
          </a:xfrm>
          <a:prstGeom prst="rect">
            <a:avLst/>
          </a:prstGeom>
          <a:solidFill>
            <a:srgbClr val="ED220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273" name="G数増加ジャーニー"/>
          <p:cNvSpPr txBox="1"/>
          <p:nvPr/>
        </p:nvSpPr>
        <p:spPr>
          <a:xfrm rot="16200000">
            <a:off x="-1626450" y="6348433"/>
            <a:ext cx="3819564" cy="52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defRPr sz="33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/>
            <a:r>
              <a:t>G数増加ジャーニー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Class="entr" nodeType="afterEffect" presetSubtype="8" presetID="2" grpId="2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Class="entr" nodeType="after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mph" nodeType="afterEffect" presetSubtype="0" presetID="35" grpId="6" repeatCount="8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8" presetID="22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1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Class="entr" nodeType="after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Class="entr" nodeType="afterEffect" presetSubtype="0" presetID="1" grpId="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Class="entr" nodeType="afterEffect" presetSubtype="8" presetID="2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Class="entr" nodeType="withEffect" presetSubtype="8" presetID="2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Class="entr" nodeType="afterEffect" presetSubtype="8" presetID="2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/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Class="entr" nodeType="afterEffect" presetSubtype="8" presetID="2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4" fill="hold"/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Class="entr" nodeType="afterEffect" presetSubtype="8" presetID="2" grpId="1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9" fill="hold"/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Class="entr" nodeType="clickEffect" presetSubtype="1" presetID="22" grpId="1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5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66" dur="3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"/>
                            </p:stCondLst>
                            <p:childTnLst>
                              <p:par>
                                <p:cTn id="68" presetClass="entr" nodeType="afterEffect" presetSubtype="1" presetID="22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9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0" dur="3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"/>
                            </p:stCondLst>
                            <p:childTnLst>
                              <p:par>
                                <p:cTn id="72" presetClass="entr" nodeType="afterEffect" presetSubtype="1" presetID="22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3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id="74" dur="3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"/>
                            </p:stCondLst>
                            <p:childTnLst>
                              <p:par>
                                <p:cTn id="76" presetClass="entr" nodeType="after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"/>
                            </p:stCondLst>
                            <p:childTnLst>
                              <p:par>
                                <p:cTn id="79" presetClass="entr" nodeType="afterEffect" presetSubtype="0" presetID="1" grpId="1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"/>
                            </p:stCondLst>
                            <p:childTnLst>
                              <p:par>
                                <p:cTn id="82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"/>
                            </p:stCondLst>
                            <p:childTnLst>
                              <p:par>
                                <p:cTn id="85" presetClass="entr" nodeType="afterEffect" presetID="10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6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8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Class="entr" nodeType="clickEffect" presetSubtype="0" presetID="1" grpId="1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1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Class="entr" nodeType="clickEffect" presetSubtype="0" presetID="1" grpId="1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Class="entr" nodeType="clickEffect" presetID="10" grpId="2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0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Class="entr" nodeType="clickEffect" presetSubtype="8" presetID="2" grpId="2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4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Class="entr" nodeType="afterEffect" presetSubtype="0" presetID="1" grpId="2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Class="entr" nodeType="clickEffect" presetSubtype="8" presetID="2" grpId="2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3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Class="entr" nodeType="afterEffect" presetSubtype="0" presetID="1" grpId="2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8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Class="entr" nodeType="clickEffect" presetSubtype="8" presetID="2" grpId="2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2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Class="entr" nodeType="afterEffect" presetSubtype="0" presetID="1" grpId="2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7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Class="entr" nodeType="clickEffect" presetSubtype="8" presetID="2" grpId="27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1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Class="entr" nodeType="afterEffect" presetSubtype="16" presetID="23" grpId="2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6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7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7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750"/>
                            </p:stCondLst>
                            <p:childTnLst>
                              <p:par>
                                <p:cTn id="140" presetClass="entr" nodeType="afterEffect" presetSubtype="0" presetID="1" grpId="29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1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Class="entr" nodeType="clickEffect" presetSubtype="8" presetID="2" grpId="30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5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Class="entr" nodeType="afterEffect" presetSubtype="16" presetID="23" grpId="3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75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75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750"/>
                            </p:stCondLst>
                            <p:childTnLst>
                              <p:par>
                                <p:cTn id="154" presetClass="entr" nodeType="afterEffect" presetSubtype="0" presetID="1" grpId="3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5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Class="entr" nodeType="clickEffect" presetSubtype="8" presetID="2" grpId="3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9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00"/>
                            </p:stCondLst>
                            <p:childTnLst>
                              <p:par>
                                <p:cTn id="163" presetClass="entr" nodeType="afterEffect" presetSubtype="0" presetID="1" grpId="3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4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Class="entr" nodeType="clickEffect" presetSubtype="8" presetID="2" grpId="3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8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Class="entr" nodeType="afterEffect" presetSubtype="0" presetID="1" grpId="3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3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6" grpId="31"/>
      <p:bldP build="whole" bldLvl="1" animBg="1" rev="0" advAuto="0" spid="259" grpId="26"/>
      <p:bldP build="whole" bldLvl="1" animBg="1" rev="0" advAuto="0" spid="258" grpId="23"/>
      <p:bldP build="whole" bldLvl="1" animBg="1" rev="0" advAuto="0" spid="256" grpId="21"/>
      <p:bldP build="whole" bldLvl="1" animBg="1" rev="0" advAuto="0" spid="255" grpId="22"/>
      <p:bldP build="whole" bldLvl="1" animBg="1" rev="0" advAuto="0" spid="261" grpId="29"/>
      <p:bldP build="whole" bldLvl="1" animBg="1" rev="0" advAuto="0" spid="237" grpId="2"/>
      <p:bldP build="whole" bldLvl="1" animBg="1" rev="0" advAuto="0" spid="270" grpId="36"/>
      <p:bldP build="whole" bldLvl="1" animBg="1" rev="0" advAuto="0" spid="246" grpId="15"/>
      <p:bldP build="whole" bldLvl="1" animBg="1" rev="0" advAuto="0" spid="244" grpId="8"/>
      <p:bldP build="whole" bldLvl="1" animBg="1" rev="0" advAuto="0" spid="276" grpId="12"/>
      <p:bldP build="whole" bldLvl="1" animBg="1" rev="0" advAuto="0" spid="242" grpId="5"/>
      <p:bldP build="whole" bldLvl="1" animBg="1" rev="0" advAuto="0" spid="242" grpId="6"/>
      <p:bldP build="whole" bldLvl="1" animBg="1" rev="0" advAuto="0" spid="257" grpId="24"/>
      <p:bldP build="whole" bldLvl="1" animBg="1" rev="0" advAuto="0" spid="268" grpId="33"/>
      <p:bldP build="whole" bldLvl="1" animBg="1" rev="0" advAuto="0" spid="275" grpId="13"/>
      <p:bldP build="whole" bldLvl="1" animBg="1" rev="0" advAuto="0" spid="260" grpId="25"/>
      <p:bldP build="whole" bldLvl="1" animBg="1" rev="0" advAuto="0" spid="238" grpId="3"/>
      <p:bldP build="whole" bldLvl="1" animBg="1" rev="0" advAuto="0" spid="252" grpId="19"/>
      <p:bldP build="whole" bldLvl="1" animBg="1" rev="0" advAuto="0" spid="263" grpId="28"/>
      <p:bldP build="p" bldLvl="5" animBg="1" rev="0" advAuto="0" spid="254" grpId="10"/>
      <p:bldP build="whole" bldLvl="1" animBg="1" rev="0" advAuto="0" spid="262" grpId="27"/>
      <p:bldP build="whole" bldLvl="1" animBg="1" rev="0" advAuto="0" spid="271" grpId="35"/>
      <p:bldP build="whole" bldLvl="1" animBg="1" rev="0" advAuto="0" spid="239" grpId="4"/>
      <p:bldP build="whole" bldLvl="1" animBg="1" rev="0" advAuto="0" spid="265" grpId="30"/>
      <p:bldP build="whole" bldLvl="1" animBg="1" rev="0" advAuto="0" spid="269" grpId="18"/>
      <p:bldP build="whole" bldLvl="1" animBg="1" rev="0" advAuto="0" spid="247" grpId="16"/>
      <p:bldP build="whole" bldLvl="1" animBg="1" rev="0" advAuto="0" spid="240" grpId="7"/>
      <p:bldP build="whole" bldLvl="1" animBg="1" rev="0" advAuto="0" spid="236" grpId="1"/>
      <p:bldP build="whole" bldLvl="1" animBg="1" rev="0" advAuto="0" spid="251" grpId="17"/>
      <p:bldP build="whole" bldLvl="1" animBg="1" rev="0" advAuto="0" spid="264" grpId="32"/>
      <p:bldP build="whole" bldLvl="1" animBg="1" rev="0" advAuto="0" spid="234" grpId="20"/>
      <p:bldP build="whole" bldLvl="1" animBg="1" rev="0" advAuto="0" spid="245" grpId="14"/>
      <p:bldP build="whole" bldLvl="1" animBg="1" rev="0" advAuto="0" spid="274" grpId="11"/>
      <p:bldP build="whole" bldLvl="1" animBg="1" rev="0" advAuto="0" spid="267" grpId="34"/>
      <p:bldP build="whole" bldLvl="1" animBg="1" rev="0" advAuto="0" spid="253" grpId="9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133-1331433_free-user-avatar-icons-happy-flat-design-png.png.jpeg" descr="133-1331433_free-user-avatar-icons-happy-flat-design-png.png.jpeg"/>
          <p:cNvPicPr>
            <a:picLocks noChangeAspect="1"/>
          </p:cNvPicPr>
          <p:nvPr/>
        </p:nvPicPr>
        <p:blipFill>
          <a:blip r:embed="rId2">
            <a:extLst/>
          </a:blip>
          <a:srcRect l="4757" t="4392" r="4772" b="8970"/>
          <a:stretch>
            <a:fillRect/>
          </a:stretch>
        </p:blipFill>
        <p:spPr>
          <a:xfrm>
            <a:off x="1594258" y="683735"/>
            <a:ext cx="1739084" cy="18035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1" h="21578" fill="norm" stroke="1" extrusionOk="0">
                <a:moveTo>
                  <a:pt x="10355" y="7"/>
                </a:moveTo>
                <a:cubicBezTo>
                  <a:pt x="9480" y="36"/>
                  <a:pt x="8619" y="160"/>
                  <a:pt x="7857" y="372"/>
                </a:cubicBezTo>
                <a:cubicBezTo>
                  <a:pt x="6002" y="890"/>
                  <a:pt x="4476" y="1756"/>
                  <a:pt x="3144" y="3046"/>
                </a:cubicBezTo>
                <a:cubicBezTo>
                  <a:pt x="1554" y="4585"/>
                  <a:pt x="574" y="6402"/>
                  <a:pt x="145" y="8611"/>
                </a:cubicBezTo>
                <a:cubicBezTo>
                  <a:pt x="7" y="9320"/>
                  <a:pt x="-43" y="10700"/>
                  <a:pt x="42" y="11464"/>
                </a:cubicBezTo>
                <a:cubicBezTo>
                  <a:pt x="205" y="12940"/>
                  <a:pt x="755" y="14551"/>
                  <a:pt x="1495" y="15733"/>
                </a:cubicBezTo>
                <a:cubicBezTo>
                  <a:pt x="2406" y="17189"/>
                  <a:pt x="3612" y="18367"/>
                  <a:pt x="5127" y="19285"/>
                </a:cubicBezTo>
                <a:cubicBezTo>
                  <a:pt x="5477" y="19497"/>
                  <a:pt x="5603" y="19604"/>
                  <a:pt x="5599" y="19674"/>
                </a:cubicBezTo>
                <a:cubicBezTo>
                  <a:pt x="5595" y="19727"/>
                  <a:pt x="5531" y="19980"/>
                  <a:pt x="5456" y="20239"/>
                </a:cubicBezTo>
                <a:cubicBezTo>
                  <a:pt x="5381" y="20498"/>
                  <a:pt x="5307" y="20907"/>
                  <a:pt x="5289" y="21146"/>
                </a:cubicBezTo>
                <a:lnTo>
                  <a:pt x="5260" y="21578"/>
                </a:lnTo>
                <a:lnTo>
                  <a:pt x="16241" y="21578"/>
                </a:lnTo>
                <a:lnTo>
                  <a:pt x="16236" y="21317"/>
                </a:lnTo>
                <a:cubicBezTo>
                  <a:pt x="16234" y="20970"/>
                  <a:pt x="16122" y="20368"/>
                  <a:pt x="15981" y="19959"/>
                </a:cubicBezTo>
                <a:lnTo>
                  <a:pt x="15868" y="19626"/>
                </a:lnTo>
                <a:lnTo>
                  <a:pt x="15996" y="19522"/>
                </a:lnTo>
                <a:cubicBezTo>
                  <a:pt x="16068" y="19466"/>
                  <a:pt x="16267" y="19344"/>
                  <a:pt x="16438" y="19251"/>
                </a:cubicBezTo>
                <a:cubicBezTo>
                  <a:pt x="17286" y="18791"/>
                  <a:pt x="18530" y="17721"/>
                  <a:pt x="19226" y="16854"/>
                </a:cubicBezTo>
                <a:cubicBezTo>
                  <a:pt x="20644" y="15086"/>
                  <a:pt x="21428" y="13002"/>
                  <a:pt x="21504" y="10785"/>
                </a:cubicBezTo>
                <a:cubicBezTo>
                  <a:pt x="21557" y="9241"/>
                  <a:pt x="21322" y="7908"/>
                  <a:pt x="20753" y="6526"/>
                </a:cubicBezTo>
                <a:cubicBezTo>
                  <a:pt x="19417" y="3285"/>
                  <a:pt x="16467" y="903"/>
                  <a:pt x="12933" y="206"/>
                </a:cubicBezTo>
                <a:cubicBezTo>
                  <a:pt x="12116" y="45"/>
                  <a:pt x="11231" y="-22"/>
                  <a:pt x="10355" y="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79" name="線"/>
          <p:cNvSpPr/>
          <p:nvPr/>
        </p:nvSpPr>
        <p:spPr>
          <a:xfrm>
            <a:off x="809026" y="3089485"/>
            <a:ext cx="18349982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280" name="BONUS_枠.png" descr="BONUS_枠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206419" y="1836562"/>
            <a:ext cx="4271465" cy="6537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1" name="ボーナススケジュール緑.png" descr="ボーナススケジュール緑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450413" y="5448729"/>
            <a:ext cx="3830996" cy="654406"/>
          </a:xfrm>
          <a:prstGeom prst="rect">
            <a:avLst/>
          </a:prstGeom>
          <a:ln w="12700">
            <a:miter lim="400000"/>
          </a:ln>
        </p:spPr>
      </p:pic>
      <p:pic>
        <p:nvPicPr>
          <p:cNvPr id="282" name="ボーナススケジュール_文字.png" descr="ボーナススケジュール_文字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450413" y="2091443"/>
            <a:ext cx="3735983" cy="58297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83" name="133-1331433_free-user-avatar-icons-happy-flat-design-png.png.jpeg" descr="133-1331433_free-user-avatar-icons-happy-flat-design-png.png.jpeg"/>
          <p:cNvPicPr>
            <a:picLocks noChangeAspect="1"/>
          </p:cNvPicPr>
          <p:nvPr/>
        </p:nvPicPr>
        <p:blipFill>
          <a:blip r:embed="rId2">
            <a:extLst/>
          </a:blip>
          <a:srcRect l="4757" t="4392" r="4772" b="8970"/>
          <a:stretch>
            <a:fillRect/>
          </a:stretch>
        </p:blipFill>
        <p:spPr>
          <a:xfrm>
            <a:off x="1594258" y="3526663"/>
            <a:ext cx="1739084" cy="18035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1" h="21578" fill="norm" stroke="1" extrusionOk="0">
                <a:moveTo>
                  <a:pt x="10355" y="7"/>
                </a:moveTo>
                <a:cubicBezTo>
                  <a:pt x="9480" y="36"/>
                  <a:pt x="8619" y="160"/>
                  <a:pt x="7857" y="372"/>
                </a:cubicBezTo>
                <a:cubicBezTo>
                  <a:pt x="6002" y="890"/>
                  <a:pt x="4476" y="1756"/>
                  <a:pt x="3144" y="3046"/>
                </a:cubicBezTo>
                <a:cubicBezTo>
                  <a:pt x="1554" y="4585"/>
                  <a:pt x="574" y="6402"/>
                  <a:pt x="145" y="8611"/>
                </a:cubicBezTo>
                <a:cubicBezTo>
                  <a:pt x="7" y="9320"/>
                  <a:pt x="-43" y="10700"/>
                  <a:pt x="42" y="11464"/>
                </a:cubicBezTo>
                <a:cubicBezTo>
                  <a:pt x="205" y="12940"/>
                  <a:pt x="755" y="14551"/>
                  <a:pt x="1495" y="15733"/>
                </a:cubicBezTo>
                <a:cubicBezTo>
                  <a:pt x="2406" y="17189"/>
                  <a:pt x="3612" y="18367"/>
                  <a:pt x="5127" y="19285"/>
                </a:cubicBezTo>
                <a:cubicBezTo>
                  <a:pt x="5477" y="19497"/>
                  <a:pt x="5603" y="19604"/>
                  <a:pt x="5599" y="19674"/>
                </a:cubicBezTo>
                <a:cubicBezTo>
                  <a:pt x="5595" y="19727"/>
                  <a:pt x="5531" y="19980"/>
                  <a:pt x="5456" y="20239"/>
                </a:cubicBezTo>
                <a:cubicBezTo>
                  <a:pt x="5381" y="20498"/>
                  <a:pt x="5307" y="20907"/>
                  <a:pt x="5289" y="21146"/>
                </a:cubicBezTo>
                <a:lnTo>
                  <a:pt x="5260" y="21578"/>
                </a:lnTo>
                <a:lnTo>
                  <a:pt x="16241" y="21578"/>
                </a:lnTo>
                <a:lnTo>
                  <a:pt x="16236" y="21317"/>
                </a:lnTo>
                <a:cubicBezTo>
                  <a:pt x="16234" y="20970"/>
                  <a:pt x="16122" y="20368"/>
                  <a:pt x="15981" y="19959"/>
                </a:cubicBezTo>
                <a:lnTo>
                  <a:pt x="15868" y="19626"/>
                </a:lnTo>
                <a:lnTo>
                  <a:pt x="15996" y="19522"/>
                </a:lnTo>
                <a:cubicBezTo>
                  <a:pt x="16068" y="19466"/>
                  <a:pt x="16267" y="19344"/>
                  <a:pt x="16438" y="19251"/>
                </a:cubicBezTo>
                <a:cubicBezTo>
                  <a:pt x="17286" y="18791"/>
                  <a:pt x="18530" y="17721"/>
                  <a:pt x="19226" y="16854"/>
                </a:cubicBezTo>
                <a:cubicBezTo>
                  <a:pt x="20644" y="15086"/>
                  <a:pt x="21428" y="13002"/>
                  <a:pt x="21504" y="10785"/>
                </a:cubicBezTo>
                <a:cubicBezTo>
                  <a:pt x="21557" y="9241"/>
                  <a:pt x="21322" y="7908"/>
                  <a:pt x="20753" y="6526"/>
                </a:cubicBezTo>
                <a:cubicBezTo>
                  <a:pt x="19417" y="3285"/>
                  <a:pt x="16467" y="903"/>
                  <a:pt x="12933" y="206"/>
                </a:cubicBezTo>
                <a:cubicBezTo>
                  <a:pt x="12116" y="45"/>
                  <a:pt x="11231" y="-22"/>
                  <a:pt x="10355" y="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84" name="Child-Icon.png" descr="Child-Icon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1470" y="5748061"/>
            <a:ext cx="1101498" cy="1101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85" name="employee-icon-3.png" descr="employee-icon-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913135" y="5748061"/>
            <a:ext cx="1101330" cy="11013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6" name="user.png" descr="user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164801" y="5748061"/>
            <a:ext cx="1101329" cy="1101330"/>
          </a:xfrm>
          <a:prstGeom prst="rect">
            <a:avLst/>
          </a:prstGeom>
          <a:ln w="12700">
            <a:miter lim="400000"/>
          </a:ln>
        </p:spPr>
      </p:pic>
      <p:sp>
        <p:nvSpPr>
          <p:cNvPr id="324" name="接続の線"/>
          <p:cNvSpPr/>
          <p:nvPr/>
        </p:nvSpPr>
        <p:spPr>
          <a:xfrm>
            <a:off x="1510759" y="5129506"/>
            <a:ext cx="483888" cy="7230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25400">
            <a:solidFill>
              <a:srgbClr val="FFFFFF"/>
            </a:solidFill>
            <a:miter lim="400000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325" name="接続の線"/>
          <p:cNvSpPr/>
          <p:nvPr/>
        </p:nvSpPr>
        <p:spPr>
          <a:xfrm>
            <a:off x="2466441" y="5330208"/>
            <a:ext cx="1494" cy="5095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  <a:miter lim="400000"/>
            <a:headEnd type="triangle"/>
          </a:ln>
        </p:spPr>
        <p:txBody>
          <a:bodyPr/>
          <a:lstStyle/>
          <a:p>
            <a:pPr/>
          </a:p>
        </p:txBody>
      </p:sp>
      <p:sp>
        <p:nvSpPr>
          <p:cNvPr id="326" name="接続の線"/>
          <p:cNvSpPr/>
          <p:nvPr/>
        </p:nvSpPr>
        <p:spPr>
          <a:xfrm>
            <a:off x="2933610" y="5129638"/>
            <a:ext cx="477328" cy="7124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  <a:miter lim="400000"/>
            <a:headEnd type="triangle"/>
          </a:ln>
        </p:spPr>
        <p:txBody>
          <a:bodyPr/>
          <a:lstStyle/>
          <a:p>
            <a:pPr/>
          </a:p>
        </p:txBody>
      </p:sp>
      <p:pic>
        <p:nvPicPr>
          <p:cNvPr id="290" name="133-1331433_free-user-avatar-icons-happy-flat-design-png.png.jpeg" descr="133-1331433_free-user-avatar-icons-happy-flat-design-png.png.jpeg"/>
          <p:cNvPicPr>
            <a:picLocks noChangeAspect="1"/>
          </p:cNvPicPr>
          <p:nvPr/>
        </p:nvPicPr>
        <p:blipFill>
          <a:blip r:embed="rId2">
            <a:extLst/>
          </a:blip>
          <a:srcRect l="4757" t="4392" r="4772" b="8970"/>
          <a:stretch>
            <a:fillRect/>
          </a:stretch>
        </p:blipFill>
        <p:spPr>
          <a:xfrm>
            <a:off x="1594258" y="7667640"/>
            <a:ext cx="1739084" cy="18035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1" h="21578" fill="norm" stroke="1" extrusionOk="0">
                <a:moveTo>
                  <a:pt x="10355" y="7"/>
                </a:moveTo>
                <a:cubicBezTo>
                  <a:pt x="9480" y="36"/>
                  <a:pt x="8619" y="160"/>
                  <a:pt x="7857" y="372"/>
                </a:cubicBezTo>
                <a:cubicBezTo>
                  <a:pt x="6002" y="890"/>
                  <a:pt x="4476" y="1756"/>
                  <a:pt x="3144" y="3046"/>
                </a:cubicBezTo>
                <a:cubicBezTo>
                  <a:pt x="1554" y="4585"/>
                  <a:pt x="574" y="6402"/>
                  <a:pt x="145" y="8611"/>
                </a:cubicBezTo>
                <a:cubicBezTo>
                  <a:pt x="7" y="9320"/>
                  <a:pt x="-43" y="10700"/>
                  <a:pt x="42" y="11464"/>
                </a:cubicBezTo>
                <a:cubicBezTo>
                  <a:pt x="205" y="12940"/>
                  <a:pt x="755" y="14551"/>
                  <a:pt x="1495" y="15733"/>
                </a:cubicBezTo>
                <a:cubicBezTo>
                  <a:pt x="2406" y="17189"/>
                  <a:pt x="3612" y="18367"/>
                  <a:pt x="5127" y="19285"/>
                </a:cubicBezTo>
                <a:cubicBezTo>
                  <a:pt x="5477" y="19497"/>
                  <a:pt x="5603" y="19604"/>
                  <a:pt x="5599" y="19674"/>
                </a:cubicBezTo>
                <a:cubicBezTo>
                  <a:pt x="5595" y="19727"/>
                  <a:pt x="5531" y="19980"/>
                  <a:pt x="5456" y="20239"/>
                </a:cubicBezTo>
                <a:cubicBezTo>
                  <a:pt x="5381" y="20498"/>
                  <a:pt x="5307" y="20907"/>
                  <a:pt x="5289" y="21146"/>
                </a:cubicBezTo>
                <a:lnTo>
                  <a:pt x="5260" y="21578"/>
                </a:lnTo>
                <a:lnTo>
                  <a:pt x="16241" y="21578"/>
                </a:lnTo>
                <a:lnTo>
                  <a:pt x="16236" y="21317"/>
                </a:lnTo>
                <a:cubicBezTo>
                  <a:pt x="16234" y="20970"/>
                  <a:pt x="16122" y="20368"/>
                  <a:pt x="15981" y="19959"/>
                </a:cubicBezTo>
                <a:lnTo>
                  <a:pt x="15868" y="19626"/>
                </a:lnTo>
                <a:lnTo>
                  <a:pt x="15996" y="19522"/>
                </a:lnTo>
                <a:cubicBezTo>
                  <a:pt x="16068" y="19466"/>
                  <a:pt x="16267" y="19344"/>
                  <a:pt x="16438" y="19251"/>
                </a:cubicBezTo>
                <a:cubicBezTo>
                  <a:pt x="17286" y="18791"/>
                  <a:pt x="18530" y="17721"/>
                  <a:pt x="19226" y="16854"/>
                </a:cubicBezTo>
                <a:cubicBezTo>
                  <a:pt x="20644" y="15086"/>
                  <a:pt x="21428" y="13002"/>
                  <a:pt x="21504" y="10785"/>
                </a:cubicBezTo>
                <a:cubicBezTo>
                  <a:pt x="21557" y="9241"/>
                  <a:pt x="21322" y="7908"/>
                  <a:pt x="20753" y="6526"/>
                </a:cubicBezTo>
                <a:cubicBezTo>
                  <a:pt x="19417" y="3285"/>
                  <a:pt x="16467" y="903"/>
                  <a:pt x="12933" y="206"/>
                </a:cubicBezTo>
                <a:cubicBezTo>
                  <a:pt x="12116" y="45"/>
                  <a:pt x="11231" y="-22"/>
                  <a:pt x="10355" y="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91" name="Child-Icon.png" descr="Child-Icon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1470" y="9853310"/>
            <a:ext cx="1101498" cy="11014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92" name="employee-icon-3.png" descr="employee-icon-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828821" y="9853310"/>
            <a:ext cx="1101329" cy="11013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user.png" descr="user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164801" y="9853310"/>
            <a:ext cx="1101329" cy="1101330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接続の線"/>
          <p:cNvSpPr/>
          <p:nvPr/>
        </p:nvSpPr>
        <p:spPr>
          <a:xfrm>
            <a:off x="1514523" y="9266352"/>
            <a:ext cx="473822" cy="6945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0" y="21600"/>
                </a:lnTo>
              </a:path>
            </a:pathLst>
          </a:custGeom>
          <a:ln w="25400">
            <a:solidFill>
              <a:srgbClr val="FFFFFF"/>
            </a:solidFill>
            <a:miter lim="400000"/>
            <a:tailEnd type="triangle"/>
          </a:ln>
        </p:spPr>
        <p:txBody>
          <a:bodyPr/>
          <a:lstStyle/>
          <a:p>
            <a:pPr/>
          </a:p>
        </p:txBody>
      </p:sp>
      <p:sp>
        <p:nvSpPr>
          <p:cNvPr id="328" name="接続の線"/>
          <p:cNvSpPr/>
          <p:nvPr/>
        </p:nvSpPr>
        <p:spPr>
          <a:xfrm>
            <a:off x="2404609" y="9471185"/>
            <a:ext cx="20440" cy="4756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1600"/>
                </a:moveTo>
                <a:lnTo>
                  <a:pt x="21600" y="0"/>
                </a:lnTo>
              </a:path>
            </a:pathLst>
          </a:custGeom>
          <a:ln w="25400">
            <a:solidFill>
              <a:srgbClr val="FFFFFF"/>
            </a:solidFill>
            <a:miter lim="400000"/>
            <a:headEnd type="triangle"/>
          </a:ln>
        </p:spPr>
        <p:txBody>
          <a:bodyPr/>
          <a:lstStyle/>
          <a:p>
            <a:pPr/>
          </a:p>
        </p:txBody>
      </p:sp>
      <p:sp>
        <p:nvSpPr>
          <p:cNvPr id="329" name="接続の線"/>
          <p:cNvSpPr/>
          <p:nvPr/>
        </p:nvSpPr>
        <p:spPr>
          <a:xfrm>
            <a:off x="2940049" y="9266631"/>
            <a:ext cx="466779" cy="6833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  <a:miter lim="400000"/>
            <a:headEnd type="triangle"/>
          </a:ln>
        </p:spPr>
        <p:txBody>
          <a:bodyPr/>
          <a:lstStyle/>
          <a:p>
            <a:pPr/>
          </a:p>
        </p:txBody>
      </p:sp>
      <p:pic>
        <p:nvPicPr>
          <p:cNvPr id="297" name="user-512.png" descr="user-512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172186" y="11336765"/>
            <a:ext cx="749301" cy="74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8" name="user-512.png" descr="user-512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420239" y="10514416"/>
            <a:ext cx="749301" cy="74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user-512.png" descr="user-512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325094" y="10514416"/>
            <a:ext cx="749301" cy="74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0" name="user-512.png" descr="user-512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515385" y="10743016"/>
            <a:ext cx="749301" cy="74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user-512.png" descr="user-512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004835" y="11336765"/>
            <a:ext cx="749301" cy="74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user-512.png" descr="user-512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37484" y="11336765"/>
            <a:ext cx="749301" cy="749301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線"/>
          <p:cNvSpPr/>
          <p:nvPr/>
        </p:nvSpPr>
        <p:spPr>
          <a:xfrm>
            <a:off x="809025" y="7110038"/>
            <a:ext cx="16897183" cy="1"/>
          </a:xfrm>
          <a:prstGeom prst="line">
            <a:avLst/>
          </a:prstGeom>
          <a:ln w="25400">
            <a:solidFill>
              <a:srgbClr val="FFFFFF"/>
            </a:solidFill>
            <a:miter lim="400000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304" name="合計 10名…PSP"/>
          <p:cNvSpPr txBox="1"/>
          <p:nvPr/>
        </p:nvSpPr>
        <p:spPr>
          <a:xfrm>
            <a:off x="3840797" y="7743840"/>
            <a:ext cx="5069206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>
              <a:defRPr sz="60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rPr sz="3000"/>
              <a:t>合計 </a:t>
            </a:r>
            <a:r>
              <a:t>10</a:t>
            </a:r>
            <a:r>
              <a:rPr sz="3000"/>
              <a:t>名</a:t>
            </a:r>
            <a:r>
              <a:t>…PSP</a:t>
            </a:r>
          </a:p>
        </p:txBody>
      </p:sp>
      <p:sp>
        <p:nvSpPr>
          <p:cNvPr id="305" name="9~18万PV（1万円〜2万円）"/>
          <p:cNvSpPr txBox="1"/>
          <p:nvPr/>
        </p:nvSpPr>
        <p:spPr>
          <a:xfrm>
            <a:off x="3620883" y="8852318"/>
            <a:ext cx="6651118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>
              <a:defRPr sz="60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9~18</a:t>
            </a:r>
            <a:r>
              <a:rPr sz="3000"/>
              <a:t>万PV（1万円〜2万円）</a:t>
            </a:r>
          </a:p>
        </p:txBody>
      </p:sp>
      <p:sp>
        <p:nvSpPr>
          <p:cNvPr id="306" name="コールアウト"/>
          <p:cNvSpPr/>
          <p:nvPr/>
        </p:nvSpPr>
        <p:spPr>
          <a:xfrm>
            <a:off x="9353473" y="7667639"/>
            <a:ext cx="10862470" cy="48291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96" y="0"/>
                </a:moveTo>
                <a:cubicBezTo>
                  <a:pt x="1326" y="0"/>
                  <a:pt x="1270" y="127"/>
                  <a:pt x="1270" y="284"/>
                </a:cubicBezTo>
                <a:lnTo>
                  <a:pt x="1270" y="2593"/>
                </a:lnTo>
                <a:lnTo>
                  <a:pt x="0" y="2830"/>
                </a:lnTo>
                <a:lnTo>
                  <a:pt x="1270" y="3066"/>
                </a:lnTo>
                <a:lnTo>
                  <a:pt x="1270" y="21316"/>
                </a:lnTo>
                <a:cubicBezTo>
                  <a:pt x="1270" y="21473"/>
                  <a:pt x="1326" y="21600"/>
                  <a:pt x="1396" y="21600"/>
                </a:cubicBezTo>
                <a:lnTo>
                  <a:pt x="21474" y="21600"/>
                </a:lnTo>
                <a:cubicBezTo>
                  <a:pt x="21543" y="21600"/>
                  <a:pt x="21600" y="21473"/>
                  <a:pt x="21600" y="21316"/>
                </a:cubicBezTo>
                <a:lnTo>
                  <a:pt x="21600" y="284"/>
                </a:lnTo>
                <a:cubicBezTo>
                  <a:pt x="21600" y="127"/>
                  <a:pt x="21543" y="0"/>
                  <a:pt x="21474" y="0"/>
                </a:cubicBezTo>
                <a:lnTo>
                  <a:pt x="1396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307" name="一歩目はプロバイオを配る…"/>
          <p:cNvSpPr txBox="1"/>
          <p:nvPr/>
        </p:nvSpPr>
        <p:spPr>
          <a:xfrm>
            <a:off x="10100219" y="7786702"/>
            <a:ext cx="9983979" cy="4591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3500"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一歩目はプロバイオを配る</a:t>
            </a:r>
          </a:p>
          <a:p>
            <a:pPr defTabSz="914400">
              <a:defRPr sz="3500"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「昔、アムウェイやってた人」を探す</a:t>
            </a:r>
          </a:p>
          <a:p>
            <a:pPr defTabSz="914400">
              <a:defRPr sz="3500"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「昔、アムウェイやってた人知りませんか？」</a:t>
            </a:r>
          </a:p>
          <a:p>
            <a:pPr defTabSz="914400">
              <a:defRPr sz="3500"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「昔、アムウェイやってた人紹介して下さい」</a:t>
            </a:r>
          </a:p>
          <a:p>
            <a:pPr defTabSz="914400">
              <a:defRPr sz="3500"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製品が増えて/0円無料で登録〜皆さま入るんです</a:t>
            </a:r>
          </a:p>
          <a:p>
            <a:pPr defTabSz="914400">
              <a:defRPr sz="3500"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〇〇さんもどうでしょうか？！</a:t>
            </a:r>
          </a:p>
          <a:p>
            <a:pPr defTabSz="914400">
              <a:defRPr sz="3500"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と5〜12回でメンバーに</a:t>
            </a:r>
          </a:p>
        </p:txBody>
      </p:sp>
      <p:sp>
        <p:nvSpPr>
          <p:cNvPr id="308" name="PPSP⇅"/>
          <p:cNvSpPr txBox="1"/>
          <p:nvPr/>
        </p:nvSpPr>
        <p:spPr>
          <a:xfrm>
            <a:off x="17919785" y="6478214"/>
            <a:ext cx="3441294" cy="1263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>
              <a:defRPr sz="6000">
                <a:solidFill>
                  <a:schemeClr val="accent5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rPr sz="5600"/>
              <a:t>PPSP</a:t>
            </a:r>
            <a:r>
              <a:rPr sz="9100"/>
              <a:t>⇅</a:t>
            </a:r>
          </a:p>
        </p:txBody>
      </p:sp>
      <p:sp>
        <p:nvSpPr>
          <p:cNvPr id="309" name="四角形"/>
          <p:cNvSpPr/>
          <p:nvPr/>
        </p:nvSpPr>
        <p:spPr>
          <a:xfrm>
            <a:off x="7797800" y="10587838"/>
            <a:ext cx="1286216" cy="1101329"/>
          </a:xfrm>
          <a:prstGeom prst="rect">
            <a:avLst/>
          </a:prstGeom>
          <a:solidFill>
            <a:srgbClr val="ED220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310" name="…途中でB9"/>
          <p:cNvSpPr txBox="1"/>
          <p:nvPr/>
        </p:nvSpPr>
        <p:spPr>
          <a:xfrm>
            <a:off x="4767121" y="10685866"/>
            <a:ext cx="4358641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825500">
              <a:defRPr sz="60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/>
            <a:r>
              <a:t>…途中でB9</a:t>
            </a:r>
          </a:p>
        </p:txBody>
      </p:sp>
      <p:sp>
        <p:nvSpPr>
          <p:cNvPr id="311" name="18万PV（3万円）"/>
          <p:cNvSpPr txBox="1"/>
          <p:nvPr/>
        </p:nvSpPr>
        <p:spPr>
          <a:xfrm>
            <a:off x="5420775" y="11808997"/>
            <a:ext cx="4109467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>
              <a:defRPr sz="60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18</a:t>
            </a:r>
            <a:r>
              <a:rPr sz="3000"/>
              <a:t>万PV（3万円）</a:t>
            </a:r>
          </a:p>
        </p:txBody>
      </p:sp>
      <p:sp>
        <p:nvSpPr>
          <p:cNvPr id="312" name="次はABO登録が…"/>
          <p:cNvSpPr txBox="1"/>
          <p:nvPr/>
        </p:nvSpPr>
        <p:spPr>
          <a:xfrm>
            <a:off x="20332036" y="9025708"/>
            <a:ext cx="3972739" cy="2756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>
              <a:lnSpc>
                <a:spcPct val="70000"/>
              </a:lnSpc>
              <a:defRPr spc="-360" sz="60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rPr spc="-246" sz="4100"/>
              <a:t>次はABO登録が</a:t>
            </a:r>
            <a:endParaRPr spc="-246" sz="4100"/>
          </a:p>
          <a:p>
            <a:pPr defTabSz="825500">
              <a:lnSpc>
                <a:spcPct val="70000"/>
              </a:lnSpc>
              <a:defRPr spc="-246" sz="4100">
                <a:solidFill>
                  <a:schemeClr val="accent5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rPr spc="-954" sz="15900"/>
              <a:t>20</a:t>
            </a:r>
            <a:r>
              <a:t>名！</a:t>
            </a:r>
          </a:p>
        </p:txBody>
      </p:sp>
      <p:sp>
        <p:nvSpPr>
          <p:cNvPr id="313" name="四角形"/>
          <p:cNvSpPr/>
          <p:nvPr/>
        </p:nvSpPr>
        <p:spPr>
          <a:xfrm>
            <a:off x="-28783" y="-82275"/>
            <a:ext cx="624230" cy="13818636"/>
          </a:xfrm>
          <a:prstGeom prst="rect">
            <a:avLst/>
          </a:prstGeom>
          <a:solidFill>
            <a:srgbClr val="ED220D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314" name="G数増加ジャーニー"/>
          <p:cNvSpPr txBox="1"/>
          <p:nvPr/>
        </p:nvSpPr>
        <p:spPr>
          <a:xfrm rot="16200000">
            <a:off x="-1626450" y="6348433"/>
            <a:ext cx="3819564" cy="527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defRPr sz="33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lvl1pPr>
          </a:lstStyle>
          <a:p>
            <a:pPr/>
            <a:r>
              <a:t>G数増加ジャーニー</a:t>
            </a:r>
          </a:p>
        </p:txBody>
      </p:sp>
      <p:sp>
        <p:nvSpPr>
          <p:cNvPr id="315" name="1名…ひとり"/>
          <p:cNvSpPr txBox="1"/>
          <p:nvPr/>
        </p:nvSpPr>
        <p:spPr>
          <a:xfrm>
            <a:off x="3559937" y="820364"/>
            <a:ext cx="4132327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>
              <a:defRPr sz="60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1</a:t>
            </a:r>
            <a:r>
              <a:rPr sz="3000"/>
              <a:t>名</a:t>
            </a:r>
            <a:r>
              <a:t>…ひとり</a:t>
            </a:r>
          </a:p>
        </p:txBody>
      </p:sp>
      <p:sp>
        <p:nvSpPr>
          <p:cNvPr id="316" name="1~3万PV（0〜1500円＋CSI 2000円〜4500円）"/>
          <p:cNvSpPr txBox="1"/>
          <p:nvPr/>
        </p:nvSpPr>
        <p:spPr>
          <a:xfrm>
            <a:off x="3244849" y="1810964"/>
            <a:ext cx="1055370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>
              <a:defRPr sz="60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1~3</a:t>
            </a:r>
            <a:r>
              <a:rPr sz="3000"/>
              <a:t>万PV（0〜1500円＋CSI 2000円〜4500円）</a:t>
            </a:r>
          </a:p>
        </p:txBody>
      </p:sp>
      <p:sp>
        <p:nvSpPr>
          <p:cNvPr id="317" name="コールアウト"/>
          <p:cNvSpPr/>
          <p:nvPr/>
        </p:nvSpPr>
        <p:spPr>
          <a:xfrm>
            <a:off x="13013928" y="331383"/>
            <a:ext cx="7150101" cy="25082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21" y="0"/>
                </a:moveTo>
                <a:cubicBezTo>
                  <a:pt x="2015" y="0"/>
                  <a:pt x="1929" y="245"/>
                  <a:pt x="1929" y="547"/>
                </a:cubicBezTo>
                <a:lnTo>
                  <a:pt x="1929" y="4993"/>
                </a:lnTo>
                <a:lnTo>
                  <a:pt x="0" y="5448"/>
                </a:lnTo>
                <a:lnTo>
                  <a:pt x="1929" y="5902"/>
                </a:lnTo>
                <a:lnTo>
                  <a:pt x="1929" y="21053"/>
                </a:lnTo>
                <a:cubicBezTo>
                  <a:pt x="1929" y="21355"/>
                  <a:pt x="2015" y="21600"/>
                  <a:pt x="2121" y="21600"/>
                </a:cubicBezTo>
                <a:lnTo>
                  <a:pt x="21408" y="21600"/>
                </a:lnTo>
                <a:cubicBezTo>
                  <a:pt x="21514" y="21600"/>
                  <a:pt x="21600" y="21355"/>
                  <a:pt x="21600" y="21053"/>
                </a:cubicBezTo>
                <a:lnTo>
                  <a:pt x="21600" y="547"/>
                </a:lnTo>
                <a:cubicBezTo>
                  <a:pt x="21600" y="245"/>
                  <a:pt x="21514" y="0"/>
                  <a:pt x="21408" y="0"/>
                </a:cubicBezTo>
                <a:lnTo>
                  <a:pt x="2121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318" name="製品を使う…"/>
          <p:cNvSpPr txBox="1"/>
          <p:nvPr/>
        </p:nvSpPr>
        <p:spPr>
          <a:xfrm>
            <a:off x="13900245" y="572121"/>
            <a:ext cx="5891023" cy="1915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lnSpc>
                <a:spcPct val="70000"/>
              </a:lnSpc>
              <a:defRPr sz="4200"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製品を使う</a:t>
            </a:r>
          </a:p>
          <a:p>
            <a:pPr defTabSz="914400">
              <a:lnSpc>
                <a:spcPct val="70000"/>
              </a:lnSpc>
              <a:defRPr sz="4200"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アムウェイをもっと知る</a:t>
            </a:r>
          </a:p>
          <a:p>
            <a:pPr defTabSz="914400">
              <a:lnSpc>
                <a:spcPct val="70000"/>
              </a:lnSpc>
              <a:defRPr sz="4200"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大好きを増やす</a:t>
            </a:r>
          </a:p>
        </p:txBody>
      </p:sp>
      <p:sp>
        <p:nvSpPr>
          <p:cNvPr id="319" name="合計 4名…PPSP"/>
          <p:cNvSpPr txBox="1"/>
          <p:nvPr/>
        </p:nvSpPr>
        <p:spPr>
          <a:xfrm>
            <a:off x="3844607" y="3754883"/>
            <a:ext cx="5061586" cy="86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>
              <a:defRPr sz="60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rPr sz="3000"/>
              <a:t>合計 </a:t>
            </a:r>
            <a:r>
              <a:t>4</a:t>
            </a:r>
            <a:r>
              <a:rPr sz="3000"/>
              <a:t>名</a:t>
            </a:r>
            <a:r>
              <a:t>…PPSP</a:t>
            </a:r>
          </a:p>
        </p:txBody>
      </p:sp>
      <p:sp>
        <p:nvSpPr>
          <p:cNvPr id="320" name="3~9万PV（1500円〜1万円）"/>
          <p:cNvSpPr txBox="1"/>
          <p:nvPr/>
        </p:nvSpPr>
        <p:spPr>
          <a:xfrm>
            <a:off x="3901985" y="4836341"/>
            <a:ext cx="6088914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>
              <a:defRPr sz="6000">
                <a:solidFill>
                  <a:srgbClr val="FFFFFF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3~9</a:t>
            </a:r>
            <a:r>
              <a:rPr sz="2700"/>
              <a:t>万PV（1500円〜1万円）</a:t>
            </a:r>
          </a:p>
        </p:txBody>
      </p:sp>
      <p:sp>
        <p:nvSpPr>
          <p:cNvPr id="321" name="コールアウト"/>
          <p:cNvSpPr/>
          <p:nvPr/>
        </p:nvSpPr>
        <p:spPr>
          <a:xfrm>
            <a:off x="9548628" y="3563134"/>
            <a:ext cx="10446544" cy="26749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52" y="0"/>
                </a:moveTo>
                <a:cubicBezTo>
                  <a:pt x="1379" y="0"/>
                  <a:pt x="1320" y="230"/>
                  <a:pt x="1320" y="513"/>
                </a:cubicBezTo>
                <a:lnTo>
                  <a:pt x="1320" y="4682"/>
                </a:lnTo>
                <a:lnTo>
                  <a:pt x="0" y="5108"/>
                </a:lnTo>
                <a:lnTo>
                  <a:pt x="1320" y="5535"/>
                </a:lnTo>
                <a:lnTo>
                  <a:pt x="1320" y="21087"/>
                </a:lnTo>
                <a:cubicBezTo>
                  <a:pt x="1320" y="21370"/>
                  <a:pt x="1379" y="21600"/>
                  <a:pt x="1452" y="21600"/>
                </a:cubicBezTo>
                <a:lnTo>
                  <a:pt x="21469" y="21600"/>
                </a:lnTo>
                <a:cubicBezTo>
                  <a:pt x="21541" y="21600"/>
                  <a:pt x="21600" y="21370"/>
                  <a:pt x="21600" y="21087"/>
                </a:cubicBezTo>
                <a:lnTo>
                  <a:pt x="21600" y="513"/>
                </a:lnTo>
                <a:cubicBezTo>
                  <a:pt x="21600" y="230"/>
                  <a:pt x="21541" y="0"/>
                  <a:pt x="21469" y="0"/>
                </a:cubicBezTo>
                <a:lnTo>
                  <a:pt x="1452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322" name="アムウェイを伝えてみよう…"/>
          <p:cNvSpPr txBox="1"/>
          <p:nvPr/>
        </p:nvSpPr>
        <p:spPr>
          <a:xfrm>
            <a:off x="10158755" y="3662353"/>
            <a:ext cx="9846642" cy="247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914400">
              <a:defRPr sz="3400"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アムウェイを伝えてみよう</a:t>
            </a:r>
          </a:p>
          <a:p>
            <a:pPr algn="l" defTabSz="914400">
              <a:defRPr sz="3400"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入る人を探そう</a:t>
            </a:r>
          </a:p>
          <a:p>
            <a:pPr algn="l" defTabSz="914400">
              <a:defRPr sz="3400"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「No」と言っている人を攻略する仕事ではない！</a:t>
            </a:r>
          </a:p>
          <a:p>
            <a:pPr algn="l" defTabSz="914400">
              <a:defRPr sz="3400"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製品が好き/人が好き/お小遣いを稼ぎたい</a:t>
            </a:r>
          </a:p>
        </p:txBody>
      </p:sp>
      <p:sp>
        <p:nvSpPr>
          <p:cNvPr id="323" name="PSP⇅"/>
          <p:cNvSpPr txBox="1"/>
          <p:nvPr/>
        </p:nvSpPr>
        <p:spPr>
          <a:xfrm>
            <a:off x="18502020" y="5339956"/>
            <a:ext cx="3014981" cy="1263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825500">
              <a:defRPr sz="6000">
                <a:solidFill>
                  <a:schemeClr val="accent5"/>
                </a:solidFill>
                <a:latin typeface="ヒラギノ角ゴ StdN W8"/>
                <a:ea typeface="ヒラギノ角ゴ StdN W8"/>
                <a:cs typeface="ヒラギノ角ゴ StdN W8"/>
                <a:sym typeface="ヒラギノ角ゴ StdN W8"/>
              </a:defRPr>
            </a:pPr>
            <a:r>
              <a:t>PSP</a:t>
            </a:r>
            <a:r>
              <a:rPr sz="9100"/>
              <a:t>⇅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Class="entr" nodeType="after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Class="entr" nodeType="afterEffect" presetSubtype="16" presetID="23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Class="entr" nodeType="afterEffect" presetSubtype="16" presetID="23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Class="entr" nodeType="afterEffect" presetSubtype="16" presetID="23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Class="entr" nodeType="afterEffect" presetSubtype="16" presetID="23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Class="entr" nodeType="afterEffect" presetSubtype="16" presetID="23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Class="entr" nodeType="afterEffect" presetSubtype="8" presetID="2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3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Class="entr" nodeType="withEffect" presetSubtype="8" presetID="2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Class="entr" nodeType="afterEffect" presetSubtype="8" presetID="2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Class="entr" nodeType="afterEffect" presetSubtype="8" presetID="2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Class="entr" nodeType="afterEffect" presetSubtype="8" presetID="2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2" fill="hold"/>
                                        <p:tgtEl>
                                          <p:spTgt spid="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Class="entr" nodeType="afterEffect" presetSubtype="8" presetID="2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fill="hold"/>
                                        <p:tgtEl>
                                          <p:spTgt spid="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Class="entr" nodeType="afterEffect" presetSubtype="8" presetID="2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2" fill="hold"/>
                                        <p:tgtEl>
                                          <p:spTgt spid="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Class="entr" nodeType="afterEffect" presetSubtype="8" presetID="2" grpId="9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7" fill="hold"/>
                                        <p:tgtEl>
                                          <p:spTgt spid="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Class="entr" nodeType="clickEffect" presetSubtype="0" presetID="1" grpId="10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3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Class="entr" nodeType="clickEffect" presetSubtype="4" presetID="2" grpId="11" fill="hold">
                                  <p:stCondLst>
                                    <p:cond delay="0"/>
                                  </p:stCondLst>
                                  <p:iterate type="wd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7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Class="entr" nodeType="afterEffect" presetSubtype="0" presetID="1" grpId="1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2" fill="hold"/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Class="entr" nodeType="afterEffect" presetSubtype="0" presetID="1" grpId="1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Class="entr" nodeType="clickEffect" presetSubtype="0" presetID="1" grpId="1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9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Class="emph" nodeType="afterEffect" presetSubtype="0" presetID="35" grpId="15" repeatCount="8000" fill="hold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Class="entr" nodeType="afterEffect" presetSubtype="0" presetID="1" grpId="1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5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Class="entr" nodeType="clickEffect" presetSubtype="1" presetID="2" grpId="1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9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7" grpId="2"/>
      <p:bldP build="whole" bldLvl="1" animBg="1" rev="0" advAuto="0" spid="301" grpId="6"/>
      <p:bldP build="whole" bldLvl="1" animBg="1" rev="0" advAuto="0" spid="305" grpId="10"/>
      <p:bldP build="whole" bldLvl="1" animBg="1" rev="0" advAuto="0" spid="304" grpId="1"/>
      <p:bldP build="whole" bldLvl="1" animBg="1" rev="0" advAuto="0" spid="312" grpId="17"/>
      <p:bldP build="whole" bldLvl="1" animBg="1" rev="0" advAuto="0" spid="281" grpId="14"/>
      <p:bldP build="whole" bldLvl="1" animBg="1" rev="0" advAuto="0" spid="302" grpId="7"/>
      <p:bldP build="whole" bldLvl="1" animBg="1" rev="0" advAuto="0" spid="310" grpId="11"/>
      <p:bldP build="whole" bldLvl="1" animBg="1" rev="0" advAuto="0" spid="281" grpId="15"/>
      <p:bldP build="whole" bldLvl="1" animBg="1" rev="0" advAuto="0" spid="323" grpId="16"/>
      <p:bldP build="whole" bldLvl="1" animBg="1" rev="0" advAuto="0" spid="300" grpId="5"/>
      <p:bldP build="whole" bldLvl="1" animBg="1" rev="0" advAuto="0" spid="306" grpId="8"/>
      <p:bldP build="whole" bldLvl="1" animBg="1" rev="0" advAuto="0" spid="298" grpId="3"/>
      <p:bldP build="whole" bldLvl="1" animBg="1" rev="0" advAuto="0" spid="311" grpId="13"/>
      <p:bldP build="whole" bldLvl="1" animBg="1" rev="0" advAuto="0" spid="309" grpId="12"/>
      <p:bldP build="whole" bldLvl="1" animBg="1" rev="0" advAuto="0" spid="299" grpId="4"/>
      <p:bldP build="p" bldLvl="5" animBg="1" rev="0" advAuto="0" spid="307" grpId="9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5E5E5E"/>
      </a:dk1>
      <a:lt1>
        <a:srgbClr val="003462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ヒラギノ角ゴ ProN W6"/>
        <a:ea typeface="ヒラギノ角ゴ ProN W6"/>
        <a:cs typeface="ヒラギノ角ゴ ProN W6"/>
      </a:majorFont>
      <a:minorFont>
        <a:latin typeface="ヒラギノ角ゴ ProN W6"/>
        <a:ea typeface="ヒラギノ角ゴ ProN W6"/>
        <a:cs typeface="ヒラギノ角ゴ ProN W6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0_BasicColor">
  <a:themeElements>
    <a:clrScheme name="30_BasicColor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30_BasicColor">
      <a:majorFont>
        <a:latin typeface="ヒラギノ角ゴ ProN W6"/>
        <a:ea typeface="ヒラギノ角ゴ ProN W6"/>
        <a:cs typeface="ヒラギノ角ゴ ProN W6"/>
      </a:majorFont>
      <a:minorFont>
        <a:latin typeface="ヒラギノ角ゴ ProN W6"/>
        <a:ea typeface="ヒラギノ角ゴ ProN W6"/>
        <a:cs typeface="ヒラギノ角ゴ ProN W6"/>
      </a:minorFont>
    </a:fontScheme>
    <a:fmtScheme name="30_BasicCol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ヒラギノ角ゴ ProN W3"/>
            <a:ea typeface="ヒラギノ角ゴ ProN W3"/>
            <a:cs typeface="ヒラギノ角ゴ ProN W3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